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1923" r:id="rId6"/>
    <p:sldId id="1925" r:id="rId7"/>
    <p:sldId id="1922" r:id="rId8"/>
    <p:sldId id="1903" r:id="rId9"/>
    <p:sldId id="1924" r:id="rId10"/>
    <p:sldId id="1904" r:id="rId11"/>
    <p:sldId id="1921" r:id="rId12"/>
    <p:sldId id="1919" r:id="rId13"/>
    <p:sldId id="259" r:id="rId14"/>
    <p:sldId id="1899" r:id="rId15"/>
    <p:sldId id="1900" r:id="rId16"/>
    <p:sldId id="1918" r:id="rId17"/>
    <p:sldId id="1905" r:id="rId18"/>
    <p:sldId id="1906" r:id="rId19"/>
    <p:sldId id="1926" r:id="rId20"/>
    <p:sldId id="1912" r:id="rId21"/>
    <p:sldId id="192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8080"/>
    <a:srgbClr val="A13638"/>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A03B79-6F8F-4A91-97A8-3B9523CAD330}" v="40" dt="2018-11-13T00:15:53.9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0882" autoAdjust="0"/>
  </p:normalViewPr>
  <p:slideViewPr>
    <p:cSldViewPr snapToGrid="0">
      <p:cViewPr varScale="1">
        <p:scale>
          <a:sx n="98" d="100"/>
          <a:sy n="98" d="100"/>
        </p:scale>
        <p:origin x="81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Bar" userId="2eaea485-e495-4588-87b4-97e97e998def" providerId="ADAL" clId="{FEA03B79-6F8F-4A91-97A8-3B9523CAD330}"/>
    <pc:docChg chg="undo custSel addSld delSld modSld sldOrd">
      <pc:chgData name="Michal Bar" userId="2eaea485-e495-4588-87b4-97e97e998def" providerId="ADAL" clId="{FEA03B79-6F8F-4A91-97A8-3B9523CAD330}" dt="2018-11-15T16:53:43.064" v="1324" actId="6549"/>
      <pc:docMkLst>
        <pc:docMk/>
      </pc:docMkLst>
      <pc:sldChg chg="modSp">
        <pc:chgData name="Michal Bar" userId="2eaea485-e495-4588-87b4-97e97e998def" providerId="ADAL" clId="{FEA03B79-6F8F-4A91-97A8-3B9523CAD330}" dt="2018-11-12T23:13:00.648" v="138" actId="27636"/>
        <pc:sldMkLst>
          <pc:docMk/>
          <pc:sldMk cId="2452564639" sldId="256"/>
        </pc:sldMkLst>
        <pc:spChg chg="mod">
          <ac:chgData name="Michal Bar" userId="2eaea485-e495-4588-87b4-97e97e998def" providerId="ADAL" clId="{FEA03B79-6F8F-4A91-97A8-3B9523CAD330}" dt="2018-11-12T23:12:36.705" v="84" actId="14100"/>
          <ac:spMkLst>
            <pc:docMk/>
            <pc:sldMk cId="2452564639" sldId="256"/>
            <ac:spMk id="2" creationId="{27A25565-BEAB-46C5-8D18-1C8DA86743EB}"/>
          </ac:spMkLst>
        </pc:spChg>
        <pc:spChg chg="mod">
          <ac:chgData name="Michal Bar" userId="2eaea485-e495-4588-87b4-97e97e998def" providerId="ADAL" clId="{FEA03B79-6F8F-4A91-97A8-3B9523CAD330}" dt="2018-11-12T23:13:00.648" v="138" actId="27636"/>
          <ac:spMkLst>
            <pc:docMk/>
            <pc:sldMk cId="2452564639" sldId="256"/>
            <ac:spMk id="3" creationId="{B201880F-EDBC-4FEA-91C6-7E38A716DD6F}"/>
          </ac:spMkLst>
        </pc:spChg>
      </pc:sldChg>
      <pc:sldChg chg="ord">
        <pc:chgData name="Michal Bar" userId="2eaea485-e495-4588-87b4-97e97e998def" providerId="ADAL" clId="{FEA03B79-6F8F-4A91-97A8-3B9523CAD330}" dt="2018-11-12T23:13:11.468" v="139"/>
        <pc:sldMkLst>
          <pc:docMk/>
          <pc:sldMk cId="1786615193" sldId="259"/>
        </pc:sldMkLst>
      </pc:sldChg>
      <pc:sldChg chg="ord">
        <pc:chgData name="Michal Bar" userId="2eaea485-e495-4588-87b4-97e97e998def" providerId="ADAL" clId="{FEA03B79-6F8F-4A91-97A8-3B9523CAD330}" dt="2018-11-12T23:13:11.468" v="139"/>
        <pc:sldMkLst>
          <pc:docMk/>
          <pc:sldMk cId="56107413" sldId="1899"/>
        </pc:sldMkLst>
      </pc:sldChg>
      <pc:sldChg chg="ord">
        <pc:chgData name="Michal Bar" userId="2eaea485-e495-4588-87b4-97e97e998def" providerId="ADAL" clId="{FEA03B79-6F8F-4A91-97A8-3B9523CAD330}" dt="2018-11-12T23:13:11.468" v="139"/>
        <pc:sldMkLst>
          <pc:docMk/>
          <pc:sldMk cId="376753895" sldId="1900"/>
        </pc:sldMkLst>
      </pc:sldChg>
      <pc:sldChg chg="addSp delSp modSp modNotesTx">
        <pc:chgData name="Michal Bar" userId="2eaea485-e495-4588-87b4-97e97e998def" providerId="ADAL" clId="{FEA03B79-6F8F-4A91-97A8-3B9523CAD330}" dt="2018-11-15T16:53:43.064" v="1324" actId="6549"/>
        <pc:sldMkLst>
          <pc:docMk/>
          <pc:sldMk cId="1767756703" sldId="1903"/>
        </pc:sldMkLst>
        <pc:spChg chg="mod">
          <ac:chgData name="Michal Bar" userId="2eaea485-e495-4588-87b4-97e97e998def" providerId="ADAL" clId="{FEA03B79-6F8F-4A91-97A8-3B9523CAD330}" dt="2018-11-12T23:21:08.133" v="198" actId="1076"/>
          <ac:spMkLst>
            <pc:docMk/>
            <pc:sldMk cId="1767756703" sldId="1903"/>
            <ac:spMk id="2" creationId="{5D63417F-EC76-4326-8671-20017FBB7BDF}"/>
          </ac:spMkLst>
        </pc:spChg>
        <pc:spChg chg="add mod">
          <ac:chgData name="Michal Bar" userId="2eaea485-e495-4588-87b4-97e97e998def" providerId="ADAL" clId="{FEA03B79-6F8F-4A91-97A8-3B9523CAD330}" dt="2018-11-12T23:32:37.773" v="626" actId="1076"/>
          <ac:spMkLst>
            <pc:docMk/>
            <pc:sldMk cId="1767756703" sldId="1903"/>
            <ac:spMk id="3" creationId="{94B1AB4E-B4E0-4DC5-8E43-A063A1DC6188}"/>
          </ac:spMkLst>
        </pc:spChg>
        <pc:spChg chg="add mod">
          <ac:chgData name="Michal Bar" userId="2eaea485-e495-4588-87b4-97e97e998def" providerId="ADAL" clId="{FEA03B79-6F8F-4A91-97A8-3B9523CAD330}" dt="2018-11-12T23:32:37.773" v="626" actId="1076"/>
          <ac:spMkLst>
            <pc:docMk/>
            <pc:sldMk cId="1767756703" sldId="1903"/>
            <ac:spMk id="4" creationId="{35AE0D9E-8A7A-40B8-83A5-BCF013F0BEDA}"/>
          </ac:spMkLst>
        </pc:spChg>
        <pc:spChg chg="add mod">
          <ac:chgData name="Michal Bar" userId="2eaea485-e495-4588-87b4-97e97e998def" providerId="ADAL" clId="{FEA03B79-6F8F-4A91-97A8-3B9523CAD330}" dt="2018-11-12T23:32:37.773" v="626" actId="1076"/>
          <ac:spMkLst>
            <pc:docMk/>
            <pc:sldMk cId="1767756703" sldId="1903"/>
            <ac:spMk id="5" creationId="{9C7C776E-23A0-454D-AB1D-A6A7196F3A5C}"/>
          </ac:spMkLst>
        </pc:spChg>
        <pc:spChg chg="del">
          <ac:chgData name="Michal Bar" userId="2eaea485-e495-4588-87b4-97e97e998def" providerId="ADAL" clId="{FEA03B79-6F8F-4A91-97A8-3B9523CAD330}" dt="2018-11-12T23:13:52.351" v="141" actId="478"/>
          <ac:spMkLst>
            <pc:docMk/>
            <pc:sldMk cId="1767756703" sldId="1903"/>
            <ac:spMk id="6" creationId="{5FE66ECA-7E42-4FE3-B700-9BE65EFA46CD}"/>
          </ac:spMkLst>
        </pc:spChg>
        <pc:spChg chg="add mod">
          <ac:chgData name="Michal Bar" userId="2eaea485-e495-4588-87b4-97e97e998def" providerId="ADAL" clId="{FEA03B79-6F8F-4A91-97A8-3B9523CAD330}" dt="2018-11-12T23:32:37.773" v="626" actId="1076"/>
          <ac:spMkLst>
            <pc:docMk/>
            <pc:sldMk cId="1767756703" sldId="1903"/>
            <ac:spMk id="7" creationId="{4AB47EF3-4295-4E80-9447-2731B87B2F62}"/>
          </ac:spMkLst>
        </pc:spChg>
        <pc:spChg chg="add mod">
          <ac:chgData name="Michal Bar" userId="2eaea485-e495-4588-87b4-97e97e998def" providerId="ADAL" clId="{FEA03B79-6F8F-4A91-97A8-3B9523CAD330}" dt="2018-11-12T23:32:37.773" v="626" actId="1076"/>
          <ac:spMkLst>
            <pc:docMk/>
            <pc:sldMk cId="1767756703" sldId="1903"/>
            <ac:spMk id="8" creationId="{ED50B107-80FB-46F2-ACB0-92AE17EFB538}"/>
          </ac:spMkLst>
        </pc:spChg>
        <pc:spChg chg="del">
          <ac:chgData name="Michal Bar" userId="2eaea485-e495-4588-87b4-97e97e998def" providerId="ADAL" clId="{FEA03B79-6F8F-4A91-97A8-3B9523CAD330}" dt="2018-11-12T23:13:52.351" v="141" actId="478"/>
          <ac:spMkLst>
            <pc:docMk/>
            <pc:sldMk cId="1767756703" sldId="1903"/>
            <ac:spMk id="9" creationId="{46F15D49-E2E4-449D-9160-3AE8BA833804}"/>
          </ac:spMkLst>
        </pc:spChg>
        <pc:spChg chg="add mod">
          <ac:chgData name="Michal Bar" userId="2eaea485-e495-4588-87b4-97e97e998def" providerId="ADAL" clId="{FEA03B79-6F8F-4A91-97A8-3B9523CAD330}" dt="2018-11-12T23:32:37.773" v="626" actId="1076"/>
          <ac:spMkLst>
            <pc:docMk/>
            <pc:sldMk cId="1767756703" sldId="1903"/>
            <ac:spMk id="11" creationId="{08F08D07-06ED-4F2A-B4FE-D08F2141810C}"/>
          </ac:spMkLst>
        </pc:spChg>
        <pc:spChg chg="add mod">
          <ac:chgData name="Michal Bar" userId="2eaea485-e495-4588-87b4-97e97e998def" providerId="ADAL" clId="{FEA03B79-6F8F-4A91-97A8-3B9523CAD330}" dt="2018-11-12T23:32:37.773" v="626" actId="1076"/>
          <ac:spMkLst>
            <pc:docMk/>
            <pc:sldMk cId="1767756703" sldId="1903"/>
            <ac:spMk id="12" creationId="{EFFDBFC4-54FA-4DD8-81E8-2A493D2D2E58}"/>
          </ac:spMkLst>
        </pc:spChg>
        <pc:spChg chg="add mod">
          <ac:chgData name="Michal Bar" userId="2eaea485-e495-4588-87b4-97e97e998def" providerId="ADAL" clId="{FEA03B79-6F8F-4A91-97A8-3B9523CAD330}" dt="2018-11-12T23:32:37.773" v="626" actId="1076"/>
          <ac:spMkLst>
            <pc:docMk/>
            <pc:sldMk cId="1767756703" sldId="1903"/>
            <ac:spMk id="13" creationId="{3DD7BF5B-7023-4AD1-8F81-6F4144EE6D08}"/>
          </ac:spMkLst>
        </pc:spChg>
      </pc:sldChg>
      <pc:sldChg chg="setBg">
        <pc:chgData name="Michal Bar" userId="2eaea485-e495-4588-87b4-97e97e998def" providerId="ADAL" clId="{FEA03B79-6F8F-4A91-97A8-3B9523CAD330}" dt="2018-11-12T23:07:04.933" v="0"/>
        <pc:sldMkLst>
          <pc:docMk/>
          <pc:sldMk cId="3397809335" sldId="1905"/>
        </pc:sldMkLst>
      </pc:sldChg>
      <pc:sldChg chg="addSp modSp del">
        <pc:chgData name="Michal Bar" userId="2eaea485-e495-4588-87b4-97e97e998def" providerId="ADAL" clId="{FEA03B79-6F8F-4A91-97A8-3B9523CAD330}" dt="2018-11-13T00:15:57.505" v="1290" actId="47"/>
        <pc:sldMkLst>
          <pc:docMk/>
          <pc:sldMk cId="3829015184" sldId="1908"/>
        </pc:sldMkLst>
        <pc:spChg chg="add mod">
          <ac:chgData name="Michal Bar" userId="2eaea485-e495-4588-87b4-97e97e998def" providerId="ADAL" clId="{FEA03B79-6F8F-4A91-97A8-3B9523CAD330}" dt="2018-11-13T00:15:53.911" v="1289"/>
          <ac:spMkLst>
            <pc:docMk/>
            <pc:sldMk cId="3829015184" sldId="1908"/>
            <ac:spMk id="3" creationId="{140DA765-382A-432C-AA1F-C055B6614181}"/>
          </ac:spMkLst>
        </pc:spChg>
      </pc:sldChg>
      <pc:sldChg chg="addSp delSp modSp">
        <pc:chgData name="Michal Bar" userId="2eaea485-e495-4588-87b4-97e97e998def" providerId="ADAL" clId="{FEA03B79-6F8F-4A91-97A8-3B9523CAD330}" dt="2018-11-12T23:24:45.730" v="328" actId="14100"/>
        <pc:sldMkLst>
          <pc:docMk/>
          <pc:sldMk cId="1520110004" sldId="1912"/>
        </pc:sldMkLst>
        <pc:spChg chg="mod topLvl">
          <ac:chgData name="Michal Bar" userId="2eaea485-e495-4588-87b4-97e97e998def" providerId="ADAL" clId="{FEA03B79-6F8F-4A91-97A8-3B9523CAD330}" dt="2018-11-12T23:23:23.007" v="313" actId="165"/>
          <ac:spMkLst>
            <pc:docMk/>
            <pc:sldMk cId="1520110004" sldId="1912"/>
            <ac:spMk id="4" creationId="{C023B952-B170-462E-A26F-CF0FFBA37F93}"/>
          </ac:spMkLst>
        </pc:spChg>
        <pc:spChg chg="del mod topLvl">
          <ac:chgData name="Michal Bar" userId="2eaea485-e495-4588-87b4-97e97e998def" providerId="ADAL" clId="{FEA03B79-6F8F-4A91-97A8-3B9523CAD330}" dt="2018-11-12T23:24:33.531" v="323" actId="478"/>
          <ac:spMkLst>
            <pc:docMk/>
            <pc:sldMk cId="1520110004" sldId="1912"/>
            <ac:spMk id="5" creationId="{D02A7286-B014-4AC9-93EB-E42FF0F580EC}"/>
          </ac:spMkLst>
        </pc:spChg>
        <pc:spChg chg="mod topLvl">
          <ac:chgData name="Michal Bar" userId="2eaea485-e495-4588-87b4-97e97e998def" providerId="ADAL" clId="{FEA03B79-6F8F-4A91-97A8-3B9523CAD330}" dt="2018-11-12T23:23:23.007" v="313" actId="165"/>
          <ac:spMkLst>
            <pc:docMk/>
            <pc:sldMk cId="1520110004" sldId="1912"/>
            <ac:spMk id="14" creationId="{20606592-5A9F-421F-818B-FC8509297BE3}"/>
          </ac:spMkLst>
        </pc:spChg>
        <pc:grpChg chg="del">
          <ac:chgData name="Michal Bar" userId="2eaea485-e495-4588-87b4-97e97e998def" providerId="ADAL" clId="{FEA03B79-6F8F-4A91-97A8-3B9523CAD330}" dt="2018-11-12T23:23:23.007" v="313" actId="165"/>
          <ac:grpSpMkLst>
            <pc:docMk/>
            <pc:sldMk cId="1520110004" sldId="1912"/>
            <ac:grpSpMk id="18" creationId="{B5D57B70-DBEE-4C41-B994-29A471E0D559}"/>
          </ac:grpSpMkLst>
        </pc:grpChg>
        <pc:picChg chg="add mod">
          <ac:chgData name="Michal Bar" userId="2eaea485-e495-4588-87b4-97e97e998def" providerId="ADAL" clId="{FEA03B79-6F8F-4A91-97A8-3B9523CAD330}" dt="2018-11-12T23:24:45.730" v="328" actId="14100"/>
          <ac:picMkLst>
            <pc:docMk/>
            <pc:sldMk cId="1520110004" sldId="1912"/>
            <ac:picMk id="3" creationId="{BC88A370-9ED2-4A34-8C7E-059637F54BF2}"/>
          </ac:picMkLst>
        </pc:picChg>
      </pc:sldChg>
      <pc:sldChg chg="del">
        <pc:chgData name="Michal Bar" userId="2eaea485-e495-4588-87b4-97e97e998def" providerId="ADAL" clId="{FEA03B79-6F8F-4A91-97A8-3B9523CAD330}" dt="2018-11-13T00:16:09.678" v="1313" actId="47"/>
        <pc:sldMkLst>
          <pc:docMk/>
          <pc:sldMk cId="1031589756" sldId="1913"/>
        </pc:sldMkLst>
      </pc:sldChg>
      <pc:sldChg chg="del">
        <pc:chgData name="Michal Bar" userId="2eaea485-e495-4588-87b4-97e97e998def" providerId="ADAL" clId="{FEA03B79-6F8F-4A91-97A8-3B9523CAD330}" dt="2018-11-13T00:15:46.073" v="1288" actId="47"/>
        <pc:sldMkLst>
          <pc:docMk/>
          <pc:sldMk cId="4076009883" sldId="1917"/>
        </pc:sldMkLst>
      </pc:sldChg>
      <pc:sldChg chg="ord">
        <pc:chgData name="Michal Bar" userId="2eaea485-e495-4588-87b4-97e97e998def" providerId="ADAL" clId="{FEA03B79-6F8F-4A91-97A8-3B9523CAD330}" dt="2018-11-12T23:13:18.565" v="140"/>
        <pc:sldMkLst>
          <pc:docMk/>
          <pc:sldMk cId="1833820778" sldId="1918"/>
        </pc:sldMkLst>
      </pc:sldChg>
      <pc:sldChg chg="addSp delSp modSp new add ord">
        <pc:chgData name="Michal Bar" userId="2eaea485-e495-4588-87b4-97e97e998def" providerId="ADAL" clId="{FEA03B79-6F8F-4A91-97A8-3B9523CAD330}" dt="2018-11-12T23:13:11.468" v="139"/>
        <pc:sldMkLst>
          <pc:docMk/>
          <pc:sldMk cId="326658251" sldId="1919"/>
        </pc:sldMkLst>
        <pc:spChg chg="del">
          <ac:chgData name="Michal Bar" userId="2eaea485-e495-4588-87b4-97e97e998def" providerId="ADAL" clId="{FEA03B79-6F8F-4A91-97A8-3B9523CAD330}" dt="2018-11-12T23:07:48.254" v="3"/>
          <ac:spMkLst>
            <pc:docMk/>
            <pc:sldMk cId="326658251" sldId="1919"/>
            <ac:spMk id="2" creationId="{F1198161-4E8F-4652-AAB4-A671565CEE78}"/>
          </ac:spMkLst>
        </pc:spChg>
        <pc:spChg chg="del">
          <ac:chgData name="Michal Bar" userId="2eaea485-e495-4588-87b4-97e97e998def" providerId="ADAL" clId="{FEA03B79-6F8F-4A91-97A8-3B9523CAD330}" dt="2018-11-12T23:07:48.254" v="3"/>
          <ac:spMkLst>
            <pc:docMk/>
            <pc:sldMk cId="326658251" sldId="1919"/>
            <ac:spMk id="3" creationId="{2344BBC9-6637-41FB-80DB-A10E4D3A4E9B}"/>
          </ac:spMkLst>
        </pc:spChg>
        <pc:spChg chg="add mod">
          <ac:chgData name="Michal Bar" userId="2eaea485-e495-4588-87b4-97e97e998def" providerId="ADAL" clId="{FEA03B79-6F8F-4A91-97A8-3B9523CAD330}" dt="2018-11-12T23:08:15.563" v="22" actId="20577"/>
          <ac:spMkLst>
            <pc:docMk/>
            <pc:sldMk cId="326658251" sldId="1919"/>
            <ac:spMk id="4" creationId="{24F6ED5F-5224-48CB-AF11-816C4189C44F}"/>
          </ac:spMkLst>
        </pc:spChg>
        <pc:spChg chg="add mod">
          <ac:chgData name="Michal Bar" userId="2eaea485-e495-4588-87b4-97e97e998def" providerId="ADAL" clId="{FEA03B79-6F8F-4A91-97A8-3B9523CAD330}" dt="2018-11-12T23:07:48.254" v="3"/>
          <ac:spMkLst>
            <pc:docMk/>
            <pc:sldMk cId="326658251" sldId="1919"/>
            <ac:spMk id="5" creationId="{80E98146-A59D-43F8-9DB2-0D2B15048E20}"/>
          </ac:spMkLst>
        </pc:spChg>
      </pc:sldChg>
      <pc:sldChg chg="modSp add del">
        <pc:chgData name="Michal Bar" userId="2eaea485-e495-4588-87b4-97e97e998def" providerId="ADAL" clId="{FEA03B79-6F8F-4A91-97A8-3B9523CAD330}" dt="2018-11-13T00:09:07.491" v="1093" actId="47"/>
        <pc:sldMkLst>
          <pc:docMk/>
          <pc:sldMk cId="2914772986" sldId="1920"/>
        </pc:sldMkLst>
        <pc:spChg chg="mod">
          <ac:chgData name="Michal Bar" userId="2eaea485-e495-4588-87b4-97e97e998def" providerId="ADAL" clId="{FEA03B79-6F8F-4A91-97A8-3B9523CAD330}" dt="2018-11-13T00:08:00.241" v="1092" actId="20577"/>
          <ac:spMkLst>
            <pc:docMk/>
            <pc:sldMk cId="2914772986" sldId="1920"/>
            <ac:spMk id="4" creationId="{24F6ED5F-5224-48CB-AF11-816C4189C44F}"/>
          </ac:spMkLst>
        </pc:spChg>
      </pc:sldChg>
      <pc:sldChg chg="modSp add ord">
        <pc:chgData name="Michal Bar" userId="2eaea485-e495-4588-87b4-97e97e998def" providerId="ADAL" clId="{FEA03B79-6F8F-4A91-97A8-3B9523CAD330}" dt="2018-11-12T23:22:21.009" v="306" actId="20577"/>
        <pc:sldMkLst>
          <pc:docMk/>
          <pc:sldMk cId="1585327689" sldId="1921"/>
        </pc:sldMkLst>
        <pc:spChg chg="mod">
          <ac:chgData name="Michal Bar" userId="2eaea485-e495-4588-87b4-97e97e998def" providerId="ADAL" clId="{FEA03B79-6F8F-4A91-97A8-3B9523CAD330}" dt="2018-11-12T23:22:21.009" v="306" actId="20577"/>
          <ac:spMkLst>
            <pc:docMk/>
            <pc:sldMk cId="1585327689" sldId="1921"/>
            <ac:spMk id="4" creationId="{24F6ED5F-5224-48CB-AF11-816C4189C44F}"/>
          </ac:spMkLst>
        </pc:spChg>
      </pc:sldChg>
      <pc:sldChg chg="add">
        <pc:chgData name="Michal Bar" userId="2eaea485-e495-4588-87b4-97e97e998def" providerId="ADAL" clId="{FEA03B79-6F8F-4A91-97A8-3B9523CAD330}" dt="2018-11-12T23:31:08.921" v="590"/>
        <pc:sldMkLst>
          <pc:docMk/>
          <pc:sldMk cId="3315304203" sldId="1922"/>
        </pc:sldMkLst>
      </pc:sldChg>
      <pc:sldChg chg="addSp delSp modSp new add modNotesTx">
        <pc:chgData name="Michal Bar" userId="2eaea485-e495-4588-87b4-97e97e998def" providerId="ADAL" clId="{FEA03B79-6F8F-4A91-97A8-3B9523CAD330}" dt="2018-11-15T16:53:39.343" v="1323" actId="6549"/>
        <pc:sldMkLst>
          <pc:docMk/>
          <pc:sldMk cId="2746248570" sldId="1923"/>
        </pc:sldMkLst>
        <pc:spChg chg="mod">
          <ac:chgData name="Michal Bar" userId="2eaea485-e495-4588-87b4-97e97e998def" providerId="ADAL" clId="{FEA03B79-6F8F-4A91-97A8-3B9523CAD330}" dt="2018-11-13T00:07:53.852" v="1086" actId="20577"/>
          <ac:spMkLst>
            <pc:docMk/>
            <pc:sldMk cId="2746248570" sldId="1923"/>
            <ac:spMk id="2" creationId="{FBF39CF1-0FC4-4E31-A3D6-C5D810041C01}"/>
          </ac:spMkLst>
        </pc:spChg>
        <pc:spChg chg="del mod">
          <ac:chgData name="Michal Bar" userId="2eaea485-e495-4588-87b4-97e97e998def" providerId="ADAL" clId="{FEA03B79-6F8F-4A91-97A8-3B9523CAD330}" dt="2018-11-13T00:07:47.556" v="1073" actId="478"/>
          <ac:spMkLst>
            <pc:docMk/>
            <pc:sldMk cId="2746248570" sldId="1923"/>
            <ac:spMk id="3" creationId="{AF476680-24FC-4A31-BC47-5AF21C905B0D}"/>
          </ac:spMkLst>
        </pc:spChg>
        <pc:spChg chg="add del mod">
          <ac:chgData name="Michal Bar" userId="2eaea485-e495-4588-87b4-97e97e998def" providerId="ADAL" clId="{FEA03B79-6F8F-4A91-97A8-3B9523CAD330}" dt="2018-11-13T00:10:28.807" v="1170" actId="478"/>
          <ac:spMkLst>
            <pc:docMk/>
            <pc:sldMk cId="2746248570" sldId="1923"/>
            <ac:spMk id="4" creationId="{0E58A52E-627B-48E0-B0EF-9F9BBE18DC38}"/>
          </ac:spMkLst>
        </pc:spChg>
        <pc:spChg chg="add del mod">
          <ac:chgData name="Michal Bar" userId="2eaea485-e495-4588-87b4-97e97e998def" providerId="ADAL" clId="{FEA03B79-6F8F-4A91-97A8-3B9523CAD330}" dt="2018-11-13T00:09:54.262" v="1094" actId="478"/>
          <ac:spMkLst>
            <pc:docMk/>
            <pc:sldMk cId="2746248570" sldId="1923"/>
            <ac:spMk id="6" creationId="{8A5C4B8C-5346-4131-A983-99C11F51B57B}"/>
          </ac:spMkLst>
        </pc:spChg>
        <pc:picChg chg="add mod">
          <ac:chgData name="Michal Bar" userId="2eaea485-e495-4588-87b4-97e97e998def" providerId="ADAL" clId="{FEA03B79-6F8F-4A91-97A8-3B9523CAD330}" dt="2018-11-13T00:12:19.557" v="1287"/>
          <ac:picMkLst>
            <pc:docMk/>
            <pc:sldMk cId="2746248570" sldId="1923"/>
            <ac:picMk id="1026" creationId="{84F3C2B5-0E80-4EC0-AE45-CB255469B135}"/>
          </ac:picMkLst>
        </pc:picChg>
      </pc:sldChg>
      <pc:sldChg chg="addSp modSp new add">
        <pc:chgData name="Michal Bar" userId="2eaea485-e495-4588-87b4-97e97e998def" providerId="ADAL" clId="{FEA03B79-6F8F-4A91-97A8-3B9523CAD330}" dt="2018-11-12T23:50:23.012" v="738" actId="1076"/>
        <pc:sldMkLst>
          <pc:docMk/>
          <pc:sldMk cId="457775001" sldId="1924"/>
        </pc:sldMkLst>
        <pc:spChg chg="mod">
          <ac:chgData name="Michal Bar" userId="2eaea485-e495-4588-87b4-97e97e998def" providerId="ADAL" clId="{FEA03B79-6F8F-4A91-97A8-3B9523CAD330}" dt="2018-11-12T23:50:10.978" v="734" actId="20577"/>
          <ac:spMkLst>
            <pc:docMk/>
            <pc:sldMk cId="457775001" sldId="1924"/>
            <ac:spMk id="2" creationId="{FC34B9B9-4DF6-4EEA-B610-FE6392C1F4EB}"/>
          </ac:spMkLst>
        </pc:spChg>
        <pc:spChg chg="mod">
          <ac:chgData name="Michal Bar" userId="2eaea485-e495-4588-87b4-97e97e998def" providerId="ADAL" clId="{FEA03B79-6F8F-4A91-97A8-3B9523CAD330}" dt="2018-11-12T23:49:39.301" v="731" actId="6549"/>
          <ac:spMkLst>
            <pc:docMk/>
            <pc:sldMk cId="457775001" sldId="1924"/>
            <ac:spMk id="3" creationId="{1666756B-01C9-40DD-A5DA-AF70EB931DE3}"/>
          </ac:spMkLst>
        </pc:spChg>
        <pc:spChg chg="add mod">
          <ac:chgData name="Michal Bar" userId="2eaea485-e495-4588-87b4-97e97e998def" providerId="ADAL" clId="{FEA03B79-6F8F-4A91-97A8-3B9523CAD330}" dt="2018-11-12T23:50:23.012" v="738" actId="1076"/>
          <ac:spMkLst>
            <pc:docMk/>
            <pc:sldMk cId="457775001" sldId="1924"/>
            <ac:spMk id="8" creationId="{A1A92C3E-51E2-498C-A3EE-D41B514BF1B5}"/>
          </ac:spMkLst>
        </pc:spChg>
        <pc:picChg chg="add mod modCrop">
          <ac:chgData name="Michal Bar" userId="2eaea485-e495-4588-87b4-97e97e998def" providerId="ADAL" clId="{FEA03B79-6F8F-4A91-97A8-3B9523CAD330}" dt="2018-11-12T23:48:09.599" v="724" actId="1076"/>
          <ac:picMkLst>
            <pc:docMk/>
            <pc:sldMk cId="457775001" sldId="1924"/>
            <ac:picMk id="4" creationId="{2A2474C9-3106-417B-86DD-9F84215C49F0}"/>
          </ac:picMkLst>
        </pc:picChg>
        <pc:picChg chg="add mod modCrop">
          <ac:chgData name="Michal Bar" userId="2eaea485-e495-4588-87b4-97e97e998def" providerId="ADAL" clId="{FEA03B79-6F8F-4A91-97A8-3B9523CAD330}" dt="2018-11-12T23:47:56.829" v="720" actId="1076"/>
          <ac:picMkLst>
            <pc:docMk/>
            <pc:sldMk cId="457775001" sldId="1924"/>
            <ac:picMk id="5" creationId="{302994F7-E19E-4921-8656-C7DD11A4EE65}"/>
          </ac:picMkLst>
        </pc:picChg>
        <pc:picChg chg="add mod">
          <ac:chgData name="Michal Bar" userId="2eaea485-e495-4588-87b4-97e97e998def" providerId="ADAL" clId="{FEA03B79-6F8F-4A91-97A8-3B9523CAD330}" dt="2018-11-12T23:48:43.558" v="728" actId="1076"/>
          <ac:picMkLst>
            <pc:docMk/>
            <pc:sldMk cId="457775001" sldId="1924"/>
            <ac:picMk id="6" creationId="{A3DF636E-588A-436A-A8EC-831670C15C54}"/>
          </ac:picMkLst>
        </pc:picChg>
        <pc:picChg chg="add mod">
          <ac:chgData name="Michal Bar" userId="2eaea485-e495-4588-87b4-97e97e998def" providerId="ADAL" clId="{FEA03B79-6F8F-4A91-97A8-3B9523CAD330}" dt="2018-11-12T23:49:04.025" v="730" actId="1076"/>
          <ac:picMkLst>
            <pc:docMk/>
            <pc:sldMk cId="457775001" sldId="1924"/>
            <ac:picMk id="7" creationId="{3E76401B-8E68-4143-B76C-788AEE818730}"/>
          </ac:picMkLst>
        </pc:picChg>
      </pc:sldChg>
      <pc:sldChg chg="addSp delSp modSp add">
        <pc:chgData name="Michal Bar" userId="2eaea485-e495-4588-87b4-97e97e998def" providerId="ADAL" clId="{FEA03B79-6F8F-4A91-97A8-3B9523CAD330}" dt="2018-11-13T00:02:38.164" v="1072" actId="20577"/>
        <pc:sldMkLst>
          <pc:docMk/>
          <pc:sldMk cId="3654502098" sldId="1925"/>
        </pc:sldMkLst>
        <pc:spChg chg="del">
          <ac:chgData name="Michal Bar" userId="2eaea485-e495-4588-87b4-97e97e998def" providerId="ADAL" clId="{FEA03B79-6F8F-4A91-97A8-3B9523CAD330}" dt="2018-11-12T23:58:13.200" v="819" actId="478"/>
          <ac:spMkLst>
            <pc:docMk/>
            <pc:sldMk cId="3654502098" sldId="1925"/>
            <ac:spMk id="3" creationId="{AF476680-24FC-4A31-BC47-5AF21C905B0D}"/>
          </ac:spMkLst>
        </pc:spChg>
        <pc:spChg chg="add del mod">
          <ac:chgData name="Michal Bar" userId="2eaea485-e495-4588-87b4-97e97e998def" providerId="ADAL" clId="{FEA03B79-6F8F-4A91-97A8-3B9523CAD330}" dt="2018-11-12T23:58:16.101" v="821" actId="478"/>
          <ac:spMkLst>
            <pc:docMk/>
            <pc:sldMk cId="3654502098" sldId="1925"/>
            <ac:spMk id="6" creationId="{0E44FC5A-9512-4885-B642-8557198F701D}"/>
          </ac:spMkLst>
        </pc:spChg>
        <pc:spChg chg="add">
          <ac:chgData name="Michal Bar" userId="2eaea485-e495-4588-87b4-97e97e998def" providerId="ADAL" clId="{FEA03B79-6F8F-4A91-97A8-3B9523CAD330}" dt="2018-11-12T23:58:13.610" v="820"/>
          <ac:spMkLst>
            <pc:docMk/>
            <pc:sldMk cId="3654502098" sldId="1925"/>
            <ac:spMk id="7" creationId="{1D55E2ED-C0A3-4C0C-BF13-A13F0489A338}"/>
          </ac:spMkLst>
        </pc:spChg>
        <pc:spChg chg="add">
          <ac:chgData name="Michal Bar" userId="2eaea485-e495-4588-87b4-97e97e998def" providerId="ADAL" clId="{FEA03B79-6F8F-4A91-97A8-3B9523CAD330}" dt="2018-11-12T23:58:13.610" v="820"/>
          <ac:spMkLst>
            <pc:docMk/>
            <pc:sldMk cId="3654502098" sldId="1925"/>
            <ac:spMk id="8" creationId="{7729F818-2C67-486D-9723-CFA686A78E12}"/>
          </ac:spMkLst>
        </pc:spChg>
        <pc:spChg chg="add">
          <ac:chgData name="Michal Bar" userId="2eaea485-e495-4588-87b4-97e97e998def" providerId="ADAL" clId="{FEA03B79-6F8F-4A91-97A8-3B9523CAD330}" dt="2018-11-12T23:58:13.610" v="820"/>
          <ac:spMkLst>
            <pc:docMk/>
            <pc:sldMk cId="3654502098" sldId="1925"/>
            <ac:spMk id="9" creationId="{99799C4F-1874-4E61-AF61-F5724C436740}"/>
          </ac:spMkLst>
        </pc:spChg>
        <pc:spChg chg="add">
          <ac:chgData name="Michal Bar" userId="2eaea485-e495-4588-87b4-97e97e998def" providerId="ADAL" clId="{FEA03B79-6F8F-4A91-97A8-3B9523CAD330}" dt="2018-11-12T23:58:13.610" v="820"/>
          <ac:spMkLst>
            <pc:docMk/>
            <pc:sldMk cId="3654502098" sldId="1925"/>
            <ac:spMk id="10" creationId="{B9DA1724-9C9A-41D9-B12D-E9FA7BFAEFF0}"/>
          </ac:spMkLst>
        </pc:spChg>
        <pc:spChg chg="add mod">
          <ac:chgData name="Michal Bar" userId="2eaea485-e495-4588-87b4-97e97e998def" providerId="ADAL" clId="{FEA03B79-6F8F-4A91-97A8-3B9523CAD330}" dt="2018-11-12T23:58:27.074" v="831" actId="20577"/>
          <ac:spMkLst>
            <pc:docMk/>
            <pc:sldMk cId="3654502098" sldId="1925"/>
            <ac:spMk id="11" creationId="{D61CB71F-1D0E-49A1-AE19-39E5E118B399}"/>
          </ac:spMkLst>
        </pc:spChg>
        <pc:spChg chg="add mod">
          <ac:chgData name="Michal Bar" userId="2eaea485-e495-4588-87b4-97e97e998def" providerId="ADAL" clId="{FEA03B79-6F8F-4A91-97A8-3B9523CAD330}" dt="2018-11-13T00:01:53.913" v="1028" actId="20577"/>
          <ac:spMkLst>
            <pc:docMk/>
            <pc:sldMk cId="3654502098" sldId="1925"/>
            <ac:spMk id="12" creationId="{472AC5F0-11ED-4B9E-AFDF-6E84D0ED9323}"/>
          </ac:spMkLst>
        </pc:spChg>
        <pc:spChg chg="add mod">
          <ac:chgData name="Michal Bar" userId="2eaea485-e495-4588-87b4-97e97e998def" providerId="ADAL" clId="{FEA03B79-6F8F-4A91-97A8-3B9523CAD330}" dt="2018-11-12T23:58:33.851" v="836" actId="20577"/>
          <ac:spMkLst>
            <pc:docMk/>
            <pc:sldMk cId="3654502098" sldId="1925"/>
            <ac:spMk id="13" creationId="{D86D1FF4-211D-422C-8D16-A33EC57DFC01}"/>
          </ac:spMkLst>
        </pc:spChg>
        <pc:spChg chg="add del mod">
          <ac:chgData name="Michal Bar" userId="2eaea485-e495-4588-87b4-97e97e998def" providerId="ADAL" clId="{FEA03B79-6F8F-4A91-97A8-3B9523CAD330}" dt="2018-11-12T23:58:41.477" v="839"/>
          <ac:spMkLst>
            <pc:docMk/>
            <pc:sldMk cId="3654502098" sldId="1925"/>
            <ac:spMk id="14" creationId="{157FC8AA-5BF7-44AE-AD17-86FD4060F23D}"/>
          </ac:spMkLst>
        </pc:spChg>
        <pc:spChg chg="add mod">
          <ac:chgData name="Michal Bar" userId="2eaea485-e495-4588-87b4-97e97e998def" providerId="ADAL" clId="{FEA03B79-6F8F-4A91-97A8-3B9523CAD330}" dt="2018-11-12T23:59:08.918" v="847" actId="20577"/>
          <ac:spMkLst>
            <pc:docMk/>
            <pc:sldMk cId="3654502098" sldId="1925"/>
            <ac:spMk id="15" creationId="{A7704910-1C95-4A92-A994-AB3B0E77C1DB}"/>
          </ac:spMkLst>
        </pc:spChg>
        <pc:spChg chg="add mod">
          <ac:chgData name="Michal Bar" userId="2eaea485-e495-4588-87b4-97e97e998def" providerId="ADAL" clId="{FEA03B79-6F8F-4A91-97A8-3B9523CAD330}" dt="2018-11-13T00:01:46.226" v="1017" actId="20577"/>
          <ac:spMkLst>
            <pc:docMk/>
            <pc:sldMk cId="3654502098" sldId="1925"/>
            <ac:spMk id="16" creationId="{6E6AFCB3-69D6-4992-A12F-FA87396D6881}"/>
          </ac:spMkLst>
        </pc:spChg>
        <pc:spChg chg="add mod">
          <ac:chgData name="Michal Bar" userId="2eaea485-e495-4588-87b4-97e97e998def" providerId="ADAL" clId="{FEA03B79-6F8F-4A91-97A8-3B9523CAD330}" dt="2018-11-13T00:02:38.164" v="1072" actId="20577"/>
          <ac:spMkLst>
            <pc:docMk/>
            <pc:sldMk cId="3654502098" sldId="1925"/>
            <ac:spMk id="17" creationId="{6FA5C894-34DC-4E37-BEEB-9E59F0B21342}"/>
          </ac:spMkLst>
        </pc:spChg>
      </pc:sldChg>
      <pc:sldChg chg="modSp new add">
        <pc:chgData name="Michal Bar" userId="2eaea485-e495-4588-87b4-97e97e998def" providerId="ADAL" clId="{FEA03B79-6F8F-4A91-97A8-3B9523CAD330}" dt="2018-11-13T00:16:05.777" v="1312" actId="20577"/>
        <pc:sldMkLst>
          <pc:docMk/>
          <pc:sldMk cId="456356103" sldId="1926"/>
        </pc:sldMkLst>
        <pc:spChg chg="mod">
          <ac:chgData name="Michal Bar" userId="2eaea485-e495-4588-87b4-97e97e998def" providerId="ADAL" clId="{FEA03B79-6F8F-4A91-97A8-3B9523CAD330}" dt="2018-11-13T00:16:05.777" v="1312" actId="20577"/>
          <ac:spMkLst>
            <pc:docMk/>
            <pc:sldMk cId="456356103" sldId="1926"/>
            <ac:spMk id="2" creationId="{8EF3E430-31CF-4CE4-AA0D-DF2EFDA7B485}"/>
          </ac:spMkLst>
        </pc:spChg>
      </pc:sldChg>
      <pc:sldChg chg="modSp new add">
        <pc:chgData name="Michal Bar" userId="2eaea485-e495-4588-87b4-97e97e998def" providerId="ADAL" clId="{FEA03B79-6F8F-4A91-97A8-3B9523CAD330}" dt="2018-11-13T00:16:17.289" v="1322" actId="20577"/>
        <pc:sldMkLst>
          <pc:docMk/>
          <pc:sldMk cId="3471026103" sldId="1927"/>
        </pc:sldMkLst>
        <pc:spChg chg="mod">
          <ac:chgData name="Michal Bar" userId="2eaea485-e495-4588-87b4-97e97e998def" providerId="ADAL" clId="{FEA03B79-6F8F-4A91-97A8-3B9523CAD330}" dt="2018-11-13T00:16:17.289" v="1322" actId="20577"/>
          <ac:spMkLst>
            <pc:docMk/>
            <pc:sldMk cId="3471026103" sldId="1927"/>
            <ac:spMk id="2" creationId="{C6D64729-58EA-482E-817D-5FAAECB0E390}"/>
          </ac:spMkLst>
        </pc:spChg>
      </pc:sldChg>
      <pc:sldMasterChg chg="delSldLayout">
        <pc:chgData name="Michal Bar" userId="2eaea485-e495-4588-87b4-97e97e998def" providerId="ADAL" clId="{FEA03B79-6F8F-4A91-97A8-3B9523CAD330}" dt="2018-11-13T00:15:46.073" v="1288" actId="47"/>
        <pc:sldMasterMkLst>
          <pc:docMk/>
          <pc:sldMasterMk cId="1266549391" sldId="2147483648"/>
        </pc:sldMasterMkLst>
        <pc:sldLayoutChg chg="del">
          <pc:chgData name="Michal Bar" userId="2eaea485-e495-4588-87b4-97e97e998def" providerId="ADAL" clId="{FEA03B79-6F8F-4A91-97A8-3B9523CAD330}" dt="2018-11-13T00:15:46.073" v="1288" actId="47"/>
          <pc:sldLayoutMkLst>
            <pc:docMk/>
            <pc:sldMasterMk cId="1266549391" sldId="2147483648"/>
            <pc:sldLayoutMk cId="30212716" sldId="2147483661"/>
          </pc:sldLayoutMkLst>
        </pc:sldLayoutChg>
      </pc:sldMasterChg>
    </pc:docChg>
  </pc:docChgLst>
  <pc:docChgLst>
    <pc:chgData name="Michal Bar" userId="2eaea485-e495-4588-87b4-97e97e998def" providerId="ADAL" clId="{6A923663-DBF4-4F79-AB3F-1965ADCC0408}"/>
    <pc:docChg chg="custSel modSld">
      <pc:chgData name="Michal Bar" userId="2eaea485-e495-4588-87b4-97e97e998def" providerId="ADAL" clId="{6A923663-DBF4-4F79-AB3F-1965ADCC0408}" dt="2018-11-13T23:47:23.336" v="20" actId="1036"/>
      <pc:docMkLst>
        <pc:docMk/>
      </pc:docMkLst>
      <pc:sldChg chg="modSp">
        <pc:chgData name="Michal Bar" userId="2eaea485-e495-4588-87b4-97e97e998def" providerId="ADAL" clId="{6A923663-DBF4-4F79-AB3F-1965ADCC0408}" dt="2018-11-13T23:47:23.336" v="20" actId="1036"/>
        <pc:sldMkLst>
          <pc:docMk/>
          <pc:sldMk cId="1767756703" sldId="1903"/>
        </pc:sldMkLst>
        <pc:spChg chg="mod">
          <ac:chgData name="Michal Bar" userId="2eaea485-e495-4588-87b4-97e97e998def" providerId="ADAL" clId="{6A923663-DBF4-4F79-AB3F-1965ADCC0408}" dt="2018-11-13T23:47:23.336" v="20" actId="1036"/>
          <ac:spMkLst>
            <pc:docMk/>
            <pc:sldMk cId="1767756703" sldId="1903"/>
            <ac:spMk id="8" creationId="{ED50B107-80FB-46F2-ACB0-92AE17EFB538}"/>
          </ac:spMkLst>
        </pc:spChg>
        <pc:spChg chg="mod">
          <ac:chgData name="Michal Bar" userId="2eaea485-e495-4588-87b4-97e97e998def" providerId="ADAL" clId="{6A923663-DBF4-4F79-AB3F-1965ADCC0408}" dt="2018-11-13T23:47:23.336" v="20" actId="1036"/>
          <ac:spMkLst>
            <pc:docMk/>
            <pc:sldMk cId="1767756703" sldId="1903"/>
            <ac:spMk id="13" creationId="{3DD7BF5B-7023-4AD1-8F81-6F4144EE6D08}"/>
          </ac:spMkLst>
        </pc:spChg>
      </pc:sldChg>
      <pc:sldChg chg="addSp delSp modSp">
        <pc:chgData name="Michal Bar" userId="2eaea485-e495-4588-87b4-97e97e998def" providerId="ADAL" clId="{6A923663-DBF4-4F79-AB3F-1965ADCC0408}" dt="2018-11-13T23:25:20.992" v="15" actId="207"/>
        <pc:sldMkLst>
          <pc:docMk/>
          <pc:sldMk cId="1520110004" sldId="1912"/>
        </pc:sldMkLst>
        <pc:spChg chg="del">
          <ac:chgData name="Michal Bar" userId="2eaea485-e495-4588-87b4-97e97e998def" providerId="ADAL" clId="{6A923663-DBF4-4F79-AB3F-1965ADCC0408}" dt="2018-11-13T23:23:33.234" v="0" actId="478"/>
          <ac:spMkLst>
            <pc:docMk/>
            <pc:sldMk cId="1520110004" sldId="1912"/>
            <ac:spMk id="7" creationId="{1019A507-118F-4F55-AF7E-A26803198E93}"/>
          </ac:spMkLst>
        </pc:spChg>
        <pc:spChg chg="del">
          <ac:chgData name="Michal Bar" userId="2eaea485-e495-4588-87b4-97e97e998def" providerId="ADAL" clId="{6A923663-DBF4-4F79-AB3F-1965ADCC0408}" dt="2018-11-13T23:24:40.250" v="4" actId="478"/>
          <ac:spMkLst>
            <pc:docMk/>
            <pc:sldMk cId="1520110004" sldId="1912"/>
            <ac:spMk id="9" creationId="{0AA93B9D-2E7D-472D-94D4-708D2F8A0C11}"/>
          </ac:spMkLst>
        </pc:spChg>
        <pc:spChg chg="del">
          <ac:chgData name="Michal Bar" userId="2eaea485-e495-4588-87b4-97e97e998def" providerId="ADAL" clId="{6A923663-DBF4-4F79-AB3F-1965ADCC0408}" dt="2018-11-13T23:24:59.502" v="12" actId="478"/>
          <ac:spMkLst>
            <pc:docMk/>
            <pc:sldMk cId="1520110004" sldId="1912"/>
            <ac:spMk id="11" creationId="{0B29E34B-83EE-4E90-B038-88F325D38998}"/>
          </ac:spMkLst>
        </pc:spChg>
        <pc:picChg chg="add mod">
          <ac:chgData name="Michal Bar" userId="2eaea485-e495-4588-87b4-97e97e998def" providerId="ADAL" clId="{6A923663-DBF4-4F79-AB3F-1965ADCC0408}" dt="2018-11-13T23:24:37.790" v="3" actId="207"/>
          <ac:picMkLst>
            <pc:docMk/>
            <pc:sldMk cId="1520110004" sldId="1912"/>
            <ac:picMk id="5" creationId="{5A8944D8-D9CC-461F-AE4C-163C31B67048}"/>
          </ac:picMkLst>
        </pc:picChg>
        <pc:picChg chg="add mod">
          <ac:chgData name="Michal Bar" userId="2eaea485-e495-4588-87b4-97e97e998def" providerId="ADAL" clId="{6A923663-DBF4-4F79-AB3F-1965ADCC0408}" dt="2018-11-13T23:24:56.534" v="11" actId="207"/>
          <ac:picMkLst>
            <pc:docMk/>
            <pc:sldMk cId="1520110004" sldId="1912"/>
            <ac:picMk id="18" creationId="{7A70CDF2-679C-4A76-844A-997DCC23367F}"/>
          </ac:picMkLst>
        </pc:picChg>
        <pc:picChg chg="add mod">
          <ac:chgData name="Michal Bar" userId="2eaea485-e495-4588-87b4-97e97e998def" providerId="ADAL" clId="{6A923663-DBF4-4F79-AB3F-1965ADCC0408}" dt="2018-11-13T23:25:20.992" v="15" actId="207"/>
          <ac:picMkLst>
            <pc:docMk/>
            <pc:sldMk cId="1520110004" sldId="1912"/>
            <ac:picMk id="20" creationId="{CE7ACD7F-6658-41CD-A302-4608D073A0C0}"/>
          </ac:picMkLst>
        </pc:picChg>
      </pc:sldChg>
      <pc:sldChg chg="modSp">
        <pc:chgData name="Michal Bar" userId="2eaea485-e495-4588-87b4-97e97e998def" providerId="ADAL" clId="{6A923663-DBF4-4F79-AB3F-1965ADCC0408}" dt="2018-11-13T23:39:04.393" v="17" actId="1036"/>
        <pc:sldMkLst>
          <pc:docMk/>
          <pc:sldMk cId="2746248570" sldId="1923"/>
        </pc:sldMkLst>
        <pc:picChg chg="mod">
          <ac:chgData name="Michal Bar" userId="2eaea485-e495-4588-87b4-97e97e998def" providerId="ADAL" clId="{6A923663-DBF4-4F79-AB3F-1965ADCC0408}" dt="2018-11-13T23:39:04.393" v="17" actId="1036"/>
          <ac:picMkLst>
            <pc:docMk/>
            <pc:sldMk cId="2746248570" sldId="1923"/>
            <ac:picMk id="1026" creationId="{84F3C2B5-0E80-4EC0-AE45-CB255469B13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F66A25-1FFA-4E8F-99AA-9DC5C4288917}" type="datetimeFigureOut">
              <a:rPr lang="en-US" smtClean="0"/>
              <a:t>11/15/2018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EA2CD-DD96-46BB-B5F7-9A94636A64BC}" type="slidenum">
              <a:rPr lang="en-US" smtClean="0"/>
              <a:t>‹#›</a:t>
            </a:fld>
            <a:endParaRPr lang="en-US"/>
          </a:p>
        </p:txBody>
      </p:sp>
    </p:spTree>
    <p:extLst>
      <p:ext uri="{BB962C8B-B14F-4D97-AF65-F5344CB8AC3E}">
        <p14:creationId xmlns:p14="http://schemas.microsoft.com/office/powerpoint/2010/main" val="3816985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1EA2CD-DD96-46BB-B5F7-9A94636A64BC}" type="slidenum">
              <a:rPr lang="en-US" smtClean="0"/>
              <a:t>2</a:t>
            </a:fld>
            <a:endParaRPr lang="en-US"/>
          </a:p>
        </p:txBody>
      </p:sp>
    </p:spTree>
    <p:extLst>
      <p:ext uri="{BB962C8B-B14F-4D97-AF65-F5344CB8AC3E}">
        <p14:creationId xmlns:p14="http://schemas.microsoft.com/office/powerpoint/2010/main" val="292983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1EA2CD-DD96-46BB-B5F7-9A94636A64BC}" type="slidenum">
              <a:rPr lang="en-US" smtClean="0"/>
              <a:t>3</a:t>
            </a:fld>
            <a:endParaRPr lang="en-US"/>
          </a:p>
        </p:txBody>
      </p:sp>
    </p:spTree>
    <p:extLst>
      <p:ext uri="{BB962C8B-B14F-4D97-AF65-F5344CB8AC3E}">
        <p14:creationId xmlns:p14="http://schemas.microsoft.com/office/powerpoint/2010/main" val="3068234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1EA2CD-DD96-46BB-B5F7-9A94636A64BC}" type="slidenum">
              <a:rPr lang="en-US" smtClean="0"/>
              <a:t>5</a:t>
            </a:fld>
            <a:endParaRPr lang="en-US"/>
          </a:p>
        </p:txBody>
      </p:sp>
    </p:spTree>
    <p:extLst>
      <p:ext uri="{BB962C8B-B14F-4D97-AF65-F5344CB8AC3E}">
        <p14:creationId xmlns:p14="http://schemas.microsoft.com/office/powerpoint/2010/main" val="154563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fld id="{386CE63F-9E7F-4C04-9D0D-FCA25A8E9E86}" type="datetime8">
              <a:rPr lang="en-US" smtClean="0"/>
              <a:t>11/15/2018 8:53 AM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1856131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fld id="{386CE63F-9E7F-4C04-9D0D-FCA25A8E9E86}" type="datetime8">
              <a:rPr lang="en-US" smtClean="0"/>
              <a:t>11/15/2018 8:53 AM</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192742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B7BD2-B841-4183-B116-90E41D4FC83E}"/>
              </a:ext>
            </a:extLst>
          </p:cNvPr>
          <p:cNvSpPr>
            <a:spLocks noGrp="1"/>
          </p:cNvSpPr>
          <p:nvPr>
            <p:ph type="ctrTitle"/>
          </p:nvPr>
        </p:nvSpPr>
        <p:spPr>
          <a:xfrm>
            <a:off x="1524000" y="1122363"/>
            <a:ext cx="9144000" cy="2387600"/>
          </a:xfrm>
        </p:spPr>
        <p:txBody>
          <a:bodyPr anchor="b"/>
          <a:lstStyle>
            <a:lvl1pPr algn="ctr">
              <a:defRPr sz="6000" b="1">
                <a:solidFill>
                  <a:srgbClr val="558080"/>
                </a:solidFill>
              </a:defRPr>
            </a:lvl1pPr>
          </a:lstStyle>
          <a:p>
            <a:r>
              <a:rPr lang="en-US" dirty="0"/>
              <a:t>Click to edit Master title style</a:t>
            </a:r>
          </a:p>
        </p:txBody>
      </p:sp>
      <p:sp>
        <p:nvSpPr>
          <p:cNvPr id="3" name="Subtitle 2">
            <a:extLst>
              <a:ext uri="{FF2B5EF4-FFF2-40B4-BE49-F238E27FC236}">
                <a16:creationId xmlns:a16="http://schemas.microsoft.com/office/drawing/2014/main" id="{AAA7D48E-A0C8-4CE6-A9CA-CFE92D59EF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22C713A0-7947-4B3E-BECA-D1427544DC57}"/>
              </a:ext>
            </a:extLst>
          </p:cNvPr>
          <p:cNvSpPr/>
          <p:nvPr userDrawn="1"/>
        </p:nvSpPr>
        <p:spPr>
          <a:xfrm>
            <a:off x="0" y="6319880"/>
            <a:ext cx="12192000" cy="538120"/>
          </a:xfrm>
          <a:prstGeom prst="rect">
            <a:avLst/>
          </a:prstGeom>
          <a:solidFill>
            <a:srgbClr val="A13638"/>
          </a:solidFill>
          <a:ln>
            <a:solidFill>
              <a:srgbClr val="A13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Image result for microsoft">
            <a:extLst>
              <a:ext uri="{FF2B5EF4-FFF2-40B4-BE49-F238E27FC236}">
                <a16:creationId xmlns:a16="http://schemas.microsoft.com/office/drawing/2014/main" id="{C3C37BE3-4BEE-4794-A63E-002B3C4F22C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0454" y="6246929"/>
            <a:ext cx="1655971" cy="611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073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35087-273F-44A6-AEB6-1BA6B91A0B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AE958D-E86A-4305-8D97-393D0420AB6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8C549-F6A6-470A-B101-47D1E375EF1F}"/>
              </a:ext>
            </a:extLst>
          </p:cNvPr>
          <p:cNvSpPr>
            <a:spLocks noGrp="1"/>
          </p:cNvSpPr>
          <p:nvPr>
            <p:ph type="dt" sz="half" idx="10"/>
          </p:nvPr>
        </p:nvSpPr>
        <p:spPr/>
        <p:txBody>
          <a:bodyPr/>
          <a:lstStyle/>
          <a:p>
            <a:fld id="{616956D5-17CD-4696-A2D5-89C06990B95E}" type="datetimeFigureOut">
              <a:rPr lang="en-US" smtClean="0"/>
              <a:t>11/15/2018</a:t>
            </a:fld>
            <a:endParaRPr lang="en-US"/>
          </a:p>
        </p:txBody>
      </p:sp>
      <p:sp>
        <p:nvSpPr>
          <p:cNvPr id="5" name="Footer Placeholder 4">
            <a:extLst>
              <a:ext uri="{FF2B5EF4-FFF2-40B4-BE49-F238E27FC236}">
                <a16:creationId xmlns:a16="http://schemas.microsoft.com/office/drawing/2014/main" id="{96CDAAA0-2D3F-4BF1-BA5D-CEA7B3DFCC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0FECC2-E4D0-4D52-9E66-BF2A525E9402}"/>
              </a:ext>
            </a:extLst>
          </p:cNvPr>
          <p:cNvSpPr>
            <a:spLocks noGrp="1"/>
          </p:cNvSpPr>
          <p:nvPr>
            <p:ph type="sldNum" sz="quarter" idx="12"/>
          </p:nvPr>
        </p:nvSpPr>
        <p:spPr/>
        <p:txBody>
          <a:bodyPr/>
          <a:lstStyle/>
          <a:p>
            <a:fld id="{01148B28-3E1B-4E71-970C-64F1E74B0E86}" type="slidenum">
              <a:rPr lang="en-US" smtClean="0"/>
              <a:t>‹#›</a:t>
            </a:fld>
            <a:endParaRPr lang="en-US"/>
          </a:p>
        </p:txBody>
      </p:sp>
    </p:spTree>
    <p:extLst>
      <p:ext uri="{BB962C8B-B14F-4D97-AF65-F5344CB8AC3E}">
        <p14:creationId xmlns:p14="http://schemas.microsoft.com/office/powerpoint/2010/main" val="363676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84C00A-7ABF-47CC-A20A-EA58D079DC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A2396D-39E3-4BAB-A566-E33CB05419B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815E36-7765-4BAE-9D4D-4E21F404091D}"/>
              </a:ext>
            </a:extLst>
          </p:cNvPr>
          <p:cNvSpPr>
            <a:spLocks noGrp="1"/>
          </p:cNvSpPr>
          <p:nvPr>
            <p:ph type="dt" sz="half" idx="10"/>
          </p:nvPr>
        </p:nvSpPr>
        <p:spPr/>
        <p:txBody>
          <a:bodyPr/>
          <a:lstStyle/>
          <a:p>
            <a:fld id="{616956D5-17CD-4696-A2D5-89C06990B95E}" type="datetimeFigureOut">
              <a:rPr lang="en-US" smtClean="0"/>
              <a:t>11/15/2018</a:t>
            </a:fld>
            <a:endParaRPr lang="en-US"/>
          </a:p>
        </p:txBody>
      </p:sp>
      <p:sp>
        <p:nvSpPr>
          <p:cNvPr id="5" name="Footer Placeholder 4">
            <a:extLst>
              <a:ext uri="{FF2B5EF4-FFF2-40B4-BE49-F238E27FC236}">
                <a16:creationId xmlns:a16="http://schemas.microsoft.com/office/drawing/2014/main" id="{BAD81E00-DCBD-4EEF-9126-24D7DC1EE8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E5C1B8-CEC8-45BB-8554-FBAD221EC0D4}"/>
              </a:ext>
            </a:extLst>
          </p:cNvPr>
          <p:cNvSpPr>
            <a:spLocks noGrp="1"/>
          </p:cNvSpPr>
          <p:nvPr>
            <p:ph type="sldNum" sz="quarter" idx="12"/>
          </p:nvPr>
        </p:nvSpPr>
        <p:spPr/>
        <p:txBody>
          <a:bodyPr/>
          <a:lstStyle/>
          <a:p>
            <a:fld id="{01148B28-3E1B-4E71-970C-64F1E74B0E86}" type="slidenum">
              <a:rPr lang="en-US" smtClean="0"/>
              <a:t>‹#›</a:t>
            </a:fld>
            <a:endParaRPr lang="en-US"/>
          </a:p>
        </p:txBody>
      </p:sp>
    </p:spTree>
    <p:extLst>
      <p:ext uri="{BB962C8B-B14F-4D97-AF65-F5344CB8AC3E}">
        <p14:creationId xmlns:p14="http://schemas.microsoft.com/office/powerpoint/2010/main" val="1563272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50047984"/>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9DF33-9405-468B-93CC-973803F0E8AF}"/>
              </a:ext>
            </a:extLst>
          </p:cNvPr>
          <p:cNvSpPr>
            <a:spLocks noGrp="1"/>
          </p:cNvSpPr>
          <p:nvPr>
            <p:ph type="title"/>
          </p:nvPr>
        </p:nvSpPr>
        <p:spPr/>
        <p:txBody>
          <a:bodyPr/>
          <a:lstStyle>
            <a:lvl1pPr>
              <a:defRPr>
                <a:solidFill>
                  <a:srgbClr val="55808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FB4FB4C-EE06-4431-BE00-5138755CA84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3DDF2E57-B619-4ED7-BEB0-993D5DE2768A}"/>
              </a:ext>
            </a:extLst>
          </p:cNvPr>
          <p:cNvSpPr/>
          <p:nvPr userDrawn="1"/>
        </p:nvSpPr>
        <p:spPr>
          <a:xfrm>
            <a:off x="0" y="6319880"/>
            <a:ext cx="12192000" cy="538120"/>
          </a:xfrm>
          <a:prstGeom prst="rect">
            <a:avLst/>
          </a:prstGeom>
          <a:solidFill>
            <a:srgbClr val="A13638"/>
          </a:solidFill>
          <a:ln>
            <a:solidFill>
              <a:srgbClr val="A13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Image result for microsoft">
            <a:extLst>
              <a:ext uri="{FF2B5EF4-FFF2-40B4-BE49-F238E27FC236}">
                <a16:creationId xmlns:a16="http://schemas.microsoft.com/office/drawing/2014/main" id="{2F962710-48DB-4CDF-A1FD-27617B8EBA9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0454" y="6246929"/>
            <a:ext cx="1655971" cy="6110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2C715EA-484C-49C6-B65C-4620109B3791}"/>
              </a:ext>
            </a:extLst>
          </p:cNvPr>
          <p:cNvPicPr>
            <a:picLocks noChangeAspect="1"/>
          </p:cNvPicPr>
          <p:nvPr userDrawn="1"/>
        </p:nvPicPr>
        <p:blipFill rotWithShape="1">
          <a:blip r:embed="rId3">
            <a:alphaModFix amt="2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 r="29468"/>
          <a:stretch/>
        </p:blipFill>
        <p:spPr>
          <a:xfrm>
            <a:off x="8627614" y="1871367"/>
            <a:ext cx="3564386" cy="4412038"/>
          </a:xfrm>
          <a:prstGeom prst="rect">
            <a:avLst/>
          </a:prstGeom>
        </p:spPr>
      </p:pic>
    </p:spTree>
    <p:extLst>
      <p:ext uri="{BB962C8B-B14F-4D97-AF65-F5344CB8AC3E}">
        <p14:creationId xmlns:p14="http://schemas.microsoft.com/office/powerpoint/2010/main" val="2883461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DE6CD-4F07-4D05-B1CB-1F975AB3E0BF}"/>
              </a:ext>
            </a:extLst>
          </p:cNvPr>
          <p:cNvSpPr>
            <a:spLocks noGrp="1"/>
          </p:cNvSpPr>
          <p:nvPr>
            <p:ph type="title"/>
          </p:nvPr>
        </p:nvSpPr>
        <p:spPr>
          <a:xfrm>
            <a:off x="831850" y="1709738"/>
            <a:ext cx="10515600" cy="2852737"/>
          </a:xfrm>
        </p:spPr>
        <p:txBody>
          <a:bodyPr anchor="b"/>
          <a:lstStyle>
            <a:lvl1pPr>
              <a:defRPr sz="6000" b="1">
                <a:solidFill>
                  <a:srgbClr val="558080"/>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E1A29C4D-7868-45AC-9EF7-31716BE1A5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Rectangle 6">
            <a:extLst>
              <a:ext uri="{FF2B5EF4-FFF2-40B4-BE49-F238E27FC236}">
                <a16:creationId xmlns:a16="http://schemas.microsoft.com/office/drawing/2014/main" id="{B195B46F-14E7-4DBE-84C1-B61931540FF2}"/>
              </a:ext>
            </a:extLst>
          </p:cNvPr>
          <p:cNvSpPr/>
          <p:nvPr userDrawn="1"/>
        </p:nvSpPr>
        <p:spPr>
          <a:xfrm>
            <a:off x="0" y="6319880"/>
            <a:ext cx="12192000" cy="538120"/>
          </a:xfrm>
          <a:prstGeom prst="rect">
            <a:avLst/>
          </a:prstGeom>
          <a:solidFill>
            <a:srgbClr val="A13638"/>
          </a:solidFill>
          <a:ln>
            <a:solidFill>
              <a:srgbClr val="A13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Image result for microsoft">
            <a:extLst>
              <a:ext uri="{FF2B5EF4-FFF2-40B4-BE49-F238E27FC236}">
                <a16:creationId xmlns:a16="http://schemas.microsoft.com/office/drawing/2014/main" id="{39FD5559-601E-436D-8232-3407DC91493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0454" y="6246929"/>
            <a:ext cx="1655971" cy="611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0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35E7D-C297-4201-8F4B-C1A892544E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325624-BD3A-4DB5-AE0C-6561BCABD4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92F09E-F962-4817-A1F3-28C030ED5C7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950783-3EE7-419D-BD5B-351060C9D88E}"/>
              </a:ext>
            </a:extLst>
          </p:cNvPr>
          <p:cNvSpPr>
            <a:spLocks noGrp="1"/>
          </p:cNvSpPr>
          <p:nvPr>
            <p:ph type="dt" sz="half" idx="10"/>
          </p:nvPr>
        </p:nvSpPr>
        <p:spPr/>
        <p:txBody>
          <a:bodyPr/>
          <a:lstStyle/>
          <a:p>
            <a:fld id="{616956D5-17CD-4696-A2D5-89C06990B95E}" type="datetimeFigureOut">
              <a:rPr lang="en-US" smtClean="0"/>
              <a:t>11/15/2018</a:t>
            </a:fld>
            <a:endParaRPr lang="en-US"/>
          </a:p>
        </p:txBody>
      </p:sp>
      <p:sp>
        <p:nvSpPr>
          <p:cNvPr id="6" name="Footer Placeholder 5">
            <a:extLst>
              <a:ext uri="{FF2B5EF4-FFF2-40B4-BE49-F238E27FC236}">
                <a16:creationId xmlns:a16="http://schemas.microsoft.com/office/drawing/2014/main" id="{B8032EF9-8273-4AD5-AA83-467929BBCD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E3925D-4F27-470C-B051-5F6FCA108088}"/>
              </a:ext>
            </a:extLst>
          </p:cNvPr>
          <p:cNvSpPr>
            <a:spLocks noGrp="1"/>
          </p:cNvSpPr>
          <p:nvPr>
            <p:ph type="sldNum" sz="quarter" idx="12"/>
          </p:nvPr>
        </p:nvSpPr>
        <p:spPr/>
        <p:txBody>
          <a:bodyPr/>
          <a:lstStyle/>
          <a:p>
            <a:fld id="{01148B28-3E1B-4E71-970C-64F1E74B0E86}" type="slidenum">
              <a:rPr lang="en-US" smtClean="0"/>
              <a:t>‹#›</a:t>
            </a:fld>
            <a:endParaRPr lang="en-US"/>
          </a:p>
        </p:txBody>
      </p:sp>
    </p:spTree>
    <p:extLst>
      <p:ext uri="{BB962C8B-B14F-4D97-AF65-F5344CB8AC3E}">
        <p14:creationId xmlns:p14="http://schemas.microsoft.com/office/powerpoint/2010/main" val="255113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0259C-AFD7-4466-B66A-A71A72B2E5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248A59-D120-455D-8643-1A8A3650BE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BAD6BA6-BC98-4F5E-803B-33CFCB0A048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ABB0F7-6E27-4239-A948-C88DB04ABA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8879E7C-3F30-4504-8E27-1DD7B4E8A8F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ACC82C-8AE4-441D-ABCF-13357F149BE4}"/>
              </a:ext>
            </a:extLst>
          </p:cNvPr>
          <p:cNvSpPr>
            <a:spLocks noGrp="1"/>
          </p:cNvSpPr>
          <p:nvPr>
            <p:ph type="dt" sz="half" idx="10"/>
          </p:nvPr>
        </p:nvSpPr>
        <p:spPr/>
        <p:txBody>
          <a:bodyPr/>
          <a:lstStyle/>
          <a:p>
            <a:fld id="{616956D5-17CD-4696-A2D5-89C06990B95E}" type="datetimeFigureOut">
              <a:rPr lang="en-US" smtClean="0"/>
              <a:t>11/15/2018</a:t>
            </a:fld>
            <a:endParaRPr lang="en-US"/>
          </a:p>
        </p:txBody>
      </p:sp>
      <p:sp>
        <p:nvSpPr>
          <p:cNvPr id="8" name="Footer Placeholder 7">
            <a:extLst>
              <a:ext uri="{FF2B5EF4-FFF2-40B4-BE49-F238E27FC236}">
                <a16:creationId xmlns:a16="http://schemas.microsoft.com/office/drawing/2014/main" id="{23082550-CC22-4679-A941-B7698A1285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6EBEE6-EAA8-47BB-B394-A58CE7F3E940}"/>
              </a:ext>
            </a:extLst>
          </p:cNvPr>
          <p:cNvSpPr>
            <a:spLocks noGrp="1"/>
          </p:cNvSpPr>
          <p:nvPr>
            <p:ph type="sldNum" sz="quarter" idx="12"/>
          </p:nvPr>
        </p:nvSpPr>
        <p:spPr/>
        <p:txBody>
          <a:bodyPr/>
          <a:lstStyle/>
          <a:p>
            <a:fld id="{01148B28-3E1B-4E71-970C-64F1E74B0E86}" type="slidenum">
              <a:rPr lang="en-US" smtClean="0"/>
              <a:t>‹#›</a:t>
            </a:fld>
            <a:endParaRPr lang="en-US"/>
          </a:p>
        </p:txBody>
      </p:sp>
    </p:spTree>
    <p:extLst>
      <p:ext uri="{BB962C8B-B14F-4D97-AF65-F5344CB8AC3E}">
        <p14:creationId xmlns:p14="http://schemas.microsoft.com/office/powerpoint/2010/main" val="4067964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77FEB-5E66-4B08-A5E9-A175E28237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A5CFC0-78F5-4453-8021-FAD7193581C0}"/>
              </a:ext>
            </a:extLst>
          </p:cNvPr>
          <p:cNvSpPr>
            <a:spLocks noGrp="1"/>
          </p:cNvSpPr>
          <p:nvPr>
            <p:ph type="dt" sz="half" idx="10"/>
          </p:nvPr>
        </p:nvSpPr>
        <p:spPr/>
        <p:txBody>
          <a:bodyPr/>
          <a:lstStyle/>
          <a:p>
            <a:fld id="{616956D5-17CD-4696-A2D5-89C06990B95E}" type="datetimeFigureOut">
              <a:rPr lang="en-US" smtClean="0"/>
              <a:t>11/15/2018</a:t>
            </a:fld>
            <a:endParaRPr lang="en-US"/>
          </a:p>
        </p:txBody>
      </p:sp>
      <p:sp>
        <p:nvSpPr>
          <p:cNvPr id="4" name="Footer Placeholder 3">
            <a:extLst>
              <a:ext uri="{FF2B5EF4-FFF2-40B4-BE49-F238E27FC236}">
                <a16:creationId xmlns:a16="http://schemas.microsoft.com/office/drawing/2014/main" id="{1C648C19-E441-46F5-9632-08C95EB77B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8E35D7-56AB-45E9-B69E-03F0DF7B60FD}"/>
              </a:ext>
            </a:extLst>
          </p:cNvPr>
          <p:cNvSpPr>
            <a:spLocks noGrp="1"/>
          </p:cNvSpPr>
          <p:nvPr>
            <p:ph type="sldNum" sz="quarter" idx="12"/>
          </p:nvPr>
        </p:nvSpPr>
        <p:spPr/>
        <p:txBody>
          <a:bodyPr/>
          <a:lstStyle/>
          <a:p>
            <a:fld id="{01148B28-3E1B-4E71-970C-64F1E74B0E86}" type="slidenum">
              <a:rPr lang="en-US" smtClean="0"/>
              <a:t>‹#›</a:t>
            </a:fld>
            <a:endParaRPr lang="en-US"/>
          </a:p>
        </p:txBody>
      </p:sp>
    </p:spTree>
    <p:extLst>
      <p:ext uri="{BB962C8B-B14F-4D97-AF65-F5344CB8AC3E}">
        <p14:creationId xmlns:p14="http://schemas.microsoft.com/office/powerpoint/2010/main" val="276325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BF3FE4-8778-47C5-B78A-5484BBBAB4C4}"/>
              </a:ext>
            </a:extLst>
          </p:cNvPr>
          <p:cNvSpPr>
            <a:spLocks noGrp="1"/>
          </p:cNvSpPr>
          <p:nvPr>
            <p:ph type="dt" sz="half" idx="10"/>
          </p:nvPr>
        </p:nvSpPr>
        <p:spPr/>
        <p:txBody>
          <a:bodyPr/>
          <a:lstStyle/>
          <a:p>
            <a:fld id="{616956D5-17CD-4696-A2D5-89C06990B95E}" type="datetimeFigureOut">
              <a:rPr lang="en-US" smtClean="0"/>
              <a:t>11/15/2018</a:t>
            </a:fld>
            <a:endParaRPr lang="en-US"/>
          </a:p>
        </p:txBody>
      </p:sp>
      <p:sp>
        <p:nvSpPr>
          <p:cNvPr id="3" name="Footer Placeholder 2">
            <a:extLst>
              <a:ext uri="{FF2B5EF4-FFF2-40B4-BE49-F238E27FC236}">
                <a16:creationId xmlns:a16="http://schemas.microsoft.com/office/drawing/2014/main" id="{D3286347-620C-4528-9F12-B2C8501266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204B-FBE1-461F-A8C4-59BB043F95C4}"/>
              </a:ext>
            </a:extLst>
          </p:cNvPr>
          <p:cNvSpPr>
            <a:spLocks noGrp="1"/>
          </p:cNvSpPr>
          <p:nvPr>
            <p:ph type="sldNum" sz="quarter" idx="12"/>
          </p:nvPr>
        </p:nvSpPr>
        <p:spPr/>
        <p:txBody>
          <a:bodyPr/>
          <a:lstStyle/>
          <a:p>
            <a:fld id="{01148B28-3E1B-4E71-970C-64F1E74B0E86}" type="slidenum">
              <a:rPr lang="en-US" smtClean="0"/>
              <a:t>‹#›</a:t>
            </a:fld>
            <a:endParaRPr lang="en-US"/>
          </a:p>
        </p:txBody>
      </p:sp>
    </p:spTree>
    <p:extLst>
      <p:ext uri="{BB962C8B-B14F-4D97-AF65-F5344CB8AC3E}">
        <p14:creationId xmlns:p14="http://schemas.microsoft.com/office/powerpoint/2010/main" val="931932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07C14-F40E-4391-8C56-E1621BA93B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A6D044-76EF-43E5-9BE9-CF02071E06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0038F2-FACD-4A21-903D-7BF4870C84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F49C11-B8C1-476D-A9B5-93A70F79B9EF}"/>
              </a:ext>
            </a:extLst>
          </p:cNvPr>
          <p:cNvSpPr>
            <a:spLocks noGrp="1"/>
          </p:cNvSpPr>
          <p:nvPr>
            <p:ph type="dt" sz="half" idx="10"/>
          </p:nvPr>
        </p:nvSpPr>
        <p:spPr/>
        <p:txBody>
          <a:bodyPr/>
          <a:lstStyle/>
          <a:p>
            <a:fld id="{616956D5-17CD-4696-A2D5-89C06990B95E}" type="datetimeFigureOut">
              <a:rPr lang="en-US" smtClean="0"/>
              <a:t>11/15/2018</a:t>
            </a:fld>
            <a:endParaRPr lang="en-US"/>
          </a:p>
        </p:txBody>
      </p:sp>
      <p:sp>
        <p:nvSpPr>
          <p:cNvPr id="6" name="Footer Placeholder 5">
            <a:extLst>
              <a:ext uri="{FF2B5EF4-FFF2-40B4-BE49-F238E27FC236}">
                <a16:creationId xmlns:a16="http://schemas.microsoft.com/office/drawing/2014/main" id="{901BAB7C-CA20-44CA-8C26-4132AB895B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727A63-71C0-40FB-ADAA-4547D0D8F9DC}"/>
              </a:ext>
            </a:extLst>
          </p:cNvPr>
          <p:cNvSpPr>
            <a:spLocks noGrp="1"/>
          </p:cNvSpPr>
          <p:nvPr>
            <p:ph type="sldNum" sz="quarter" idx="12"/>
          </p:nvPr>
        </p:nvSpPr>
        <p:spPr/>
        <p:txBody>
          <a:bodyPr/>
          <a:lstStyle/>
          <a:p>
            <a:fld id="{01148B28-3E1B-4E71-970C-64F1E74B0E86}" type="slidenum">
              <a:rPr lang="en-US" smtClean="0"/>
              <a:t>‹#›</a:t>
            </a:fld>
            <a:endParaRPr lang="en-US"/>
          </a:p>
        </p:txBody>
      </p:sp>
    </p:spTree>
    <p:extLst>
      <p:ext uri="{BB962C8B-B14F-4D97-AF65-F5344CB8AC3E}">
        <p14:creationId xmlns:p14="http://schemas.microsoft.com/office/powerpoint/2010/main" val="2086157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0F7EC-64D4-435C-9407-1372307115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43BBA5-9ECD-4187-8E6C-11945277F2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59F9FF-94A0-46E1-8BA8-4B3A535B6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7D80CE-7FE3-4B5D-BF58-77D7FF7B9220}"/>
              </a:ext>
            </a:extLst>
          </p:cNvPr>
          <p:cNvSpPr>
            <a:spLocks noGrp="1"/>
          </p:cNvSpPr>
          <p:nvPr>
            <p:ph type="dt" sz="half" idx="10"/>
          </p:nvPr>
        </p:nvSpPr>
        <p:spPr/>
        <p:txBody>
          <a:bodyPr/>
          <a:lstStyle/>
          <a:p>
            <a:fld id="{616956D5-17CD-4696-A2D5-89C06990B95E}" type="datetimeFigureOut">
              <a:rPr lang="en-US" smtClean="0"/>
              <a:t>11/15/2018</a:t>
            </a:fld>
            <a:endParaRPr lang="en-US"/>
          </a:p>
        </p:txBody>
      </p:sp>
      <p:sp>
        <p:nvSpPr>
          <p:cNvPr id="6" name="Footer Placeholder 5">
            <a:extLst>
              <a:ext uri="{FF2B5EF4-FFF2-40B4-BE49-F238E27FC236}">
                <a16:creationId xmlns:a16="http://schemas.microsoft.com/office/drawing/2014/main" id="{E17E1F3D-E944-4937-B94C-6F65062851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15D916-C1C6-44AA-ABBE-FB3B4626B4C4}"/>
              </a:ext>
            </a:extLst>
          </p:cNvPr>
          <p:cNvSpPr>
            <a:spLocks noGrp="1"/>
          </p:cNvSpPr>
          <p:nvPr>
            <p:ph type="sldNum" sz="quarter" idx="12"/>
          </p:nvPr>
        </p:nvSpPr>
        <p:spPr/>
        <p:txBody>
          <a:bodyPr/>
          <a:lstStyle/>
          <a:p>
            <a:fld id="{01148B28-3E1B-4E71-970C-64F1E74B0E86}" type="slidenum">
              <a:rPr lang="en-US" smtClean="0"/>
              <a:t>‹#›</a:t>
            </a:fld>
            <a:endParaRPr lang="en-US"/>
          </a:p>
        </p:txBody>
      </p:sp>
    </p:spTree>
    <p:extLst>
      <p:ext uri="{BB962C8B-B14F-4D97-AF65-F5344CB8AC3E}">
        <p14:creationId xmlns:p14="http://schemas.microsoft.com/office/powerpoint/2010/main" val="130655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C6649E-2F1F-4B60-9132-63CDCF5BAA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1F70E3-81A1-4413-BB90-FB9B634EDC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409690-81C1-425F-A3A1-E5445C6211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6956D5-17CD-4696-A2D5-89C06990B95E}" type="datetimeFigureOut">
              <a:rPr lang="en-US" smtClean="0"/>
              <a:t>11/15/2018</a:t>
            </a:fld>
            <a:endParaRPr lang="en-US"/>
          </a:p>
        </p:txBody>
      </p:sp>
      <p:sp>
        <p:nvSpPr>
          <p:cNvPr id="5" name="Footer Placeholder 4">
            <a:extLst>
              <a:ext uri="{FF2B5EF4-FFF2-40B4-BE49-F238E27FC236}">
                <a16:creationId xmlns:a16="http://schemas.microsoft.com/office/drawing/2014/main" id="{B7706796-8733-4685-B649-214A98C48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1EA3DE-4726-4407-8CE4-04DB84624B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48B28-3E1B-4E71-970C-64F1E74B0E86}" type="slidenum">
              <a:rPr lang="en-US" smtClean="0"/>
              <a:t>‹#›</a:t>
            </a:fld>
            <a:endParaRPr lang="en-US"/>
          </a:p>
        </p:txBody>
      </p:sp>
    </p:spTree>
    <p:extLst>
      <p:ext uri="{BB962C8B-B14F-4D97-AF65-F5344CB8AC3E}">
        <p14:creationId xmlns:p14="http://schemas.microsoft.com/office/powerpoint/2010/main" val="1266549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12.xml"/><Relationship Id="rId7" Type="http://schemas.openxmlformats.org/officeDocument/2006/relationships/image" Target="../media/image32.png"/><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hyperlink" Target="https://support.office.com/en-us/article/create-a-chart-on-a-form-or-report-1a463106-65d0-4dbb-9d66-4ecb737ea7f7" TargetMode="External"/><Relationship Id="rId2" Type="http://schemas.openxmlformats.org/officeDocument/2006/relationships/slideLayout" Target="../slideLayouts/slideLayout2.xml"/><Relationship Id="rId1" Type="http://schemas.openxmlformats.org/officeDocument/2006/relationships/video" Target="https://www.youtube.com/embed/Hf8ILjibh88" TargetMode="Externa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products.office.com/business/office-365-roadmap" TargetMode="Externa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hyperlink" Target="https://products.office.com/business/office-365-roadmap" TargetMode="External"/><Relationship Id="rId7" Type="http://schemas.openxmlformats.org/officeDocument/2006/relationships/image" Target="../media/image40.png"/><Relationship Id="rId12" Type="http://schemas.openxmlformats.org/officeDocument/2006/relationships/image" Target="../media/image45.svg"/><Relationship Id="rId2" Type="http://schemas.openxmlformats.org/officeDocument/2006/relationships/hyperlink" Target="https://access.uservoice.com/" TargetMode="External"/><Relationship Id="rId1" Type="http://schemas.openxmlformats.org/officeDocument/2006/relationships/slideLayout" Target="../slideLayouts/slideLayout2.xml"/><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hyperlink" Target="https://techcommunity.microsoft.com/t5/Access-Blog/bg-p/AccessBlog" TargetMode="External"/><Relationship Id="rId9" Type="http://schemas.openxmlformats.org/officeDocument/2006/relationships/image" Target="../media/image4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hyperlink" Target="https://support.office.com/en-us/article/what-s-the-difference-between-office-365-and-office-2019-ed447ebf-6060-46f9-9e90-a239bd27eb96?ui=en-US&amp;rs=en-US&amp;ad=U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access.uservoice.com/"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25565-BEAB-46C5-8D18-1C8DA86743EB}"/>
              </a:ext>
            </a:extLst>
          </p:cNvPr>
          <p:cNvSpPr>
            <a:spLocks noGrp="1"/>
          </p:cNvSpPr>
          <p:nvPr>
            <p:ph type="ctrTitle"/>
          </p:nvPr>
        </p:nvSpPr>
        <p:spPr>
          <a:xfrm>
            <a:off x="6621293" y="1041400"/>
            <a:ext cx="4911679" cy="2387600"/>
          </a:xfrm>
        </p:spPr>
        <p:txBody>
          <a:bodyPr/>
          <a:lstStyle/>
          <a:p>
            <a:r>
              <a:rPr lang="en-US" dirty="0"/>
              <a:t>Access Updates</a:t>
            </a:r>
          </a:p>
        </p:txBody>
      </p:sp>
      <p:sp>
        <p:nvSpPr>
          <p:cNvPr id="3" name="Subtitle 2">
            <a:extLst>
              <a:ext uri="{FF2B5EF4-FFF2-40B4-BE49-F238E27FC236}">
                <a16:creationId xmlns:a16="http://schemas.microsoft.com/office/drawing/2014/main" id="{B201880F-EDBC-4FEA-91C6-7E38A716DD6F}"/>
              </a:ext>
            </a:extLst>
          </p:cNvPr>
          <p:cNvSpPr>
            <a:spLocks noGrp="1"/>
          </p:cNvSpPr>
          <p:nvPr>
            <p:ph type="subTitle" idx="1"/>
          </p:nvPr>
        </p:nvSpPr>
        <p:spPr>
          <a:xfrm>
            <a:off x="6621294" y="3524217"/>
            <a:ext cx="4572000" cy="1655762"/>
          </a:xfrm>
        </p:spPr>
        <p:txBody>
          <a:bodyPr>
            <a:normAutofit fontScale="92500" lnSpcReduction="10000"/>
          </a:bodyPr>
          <a:lstStyle/>
          <a:p>
            <a:r>
              <a:rPr lang="en-US" dirty="0"/>
              <a:t>SQL Server with Access</a:t>
            </a:r>
            <a:endParaRPr lang="he-IL" dirty="0"/>
          </a:p>
          <a:p>
            <a:endParaRPr lang="en-US" dirty="0"/>
          </a:p>
          <a:p>
            <a:r>
              <a:rPr lang="en-US" sz="2800" dirty="0"/>
              <a:t>Michal Bar</a:t>
            </a:r>
          </a:p>
          <a:p>
            <a:r>
              <a:rPr lang="en-US" dirty="0"/>
              <a:t>Program Manager, Microsoft  </a:t>
            </a:r>
          </a:p>
        </p:txBody>
      </p:sp>
      <p:pic>
        <p:nvPicPr>
          <p:cNvPr id="4" name="Picture 3" descr="A picture containing clipart&#10;&#10;Description generated with very high confidence">
            <a:extLst>
              <a:ext uri="{FF2B5EF4-FFF2-40B4-BE49-F238E27FC236}">
                <a16:creationId xmlns:a16="http://schemas.microsoft.com/office/drawing/2014/main" id="{BE0C6EAF-BE10-48E6-A667-3AE15544649F}"/>
              </a:ext>
            </a:extLst>
          </p:cNvPr>
          <p:cNvPicPr>
            <a:picLocks noChangeAspect="1"/>
          </p:cNvPicPr>
          <p:nvPr/>
        </p:nvPicPr>
        <p:blipFill rotWithShape="1">
          <a:blip r:embed="rId2">
            <a:extLst>
              <a:ext uri="{28A0092B-C50C-407E-A947-70E740481C1C}">
                <a14:useLocalDpi xmlns:a14="http://schemas.microsoft.com/office/drawing/2010/main" val="0"/>
              </a:ext>
            </a:extLst>
          </a:blip>
          <a:srcRect t="2886" r="2" b="4476"/>
          <a:stretch/>
        </p:blipFill>
        <p:spPr>
          <a:xfrm>
            <a:off x="164469" y="556536"/>
            <a:ext cx="5931531" cy="5398851"/>
          </a:xfrm>
          <a:prstGeom prst="rect">
            <a:avLst/>
          </a:prstGeom>
        </p:spPr>
      </p:pic>
    </p:spTree>
    <p:extLst>
      <p:ext uri="{BB962C8B-B14F-4D97-AF65-F5344CB8AC3E}">
        <p14:creationId xmlns:p14="http://schemas.microsoft.com/office/powerpoint/2010/main" val="2452564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45605E-54A6-4E6B-B8D5-0E389FE349FB}"/>
              </a:ext>
            </a:extLst>
          </p:cNvPr>
          <p:cNvSpPr txBox="1"/>
          <p:nvPr/>
        </p:nvSpPr>
        <p:spPr>
          <a:xfrm>
            <a:off x="194210" y="180459"/>
            <a:ext cx="1925904" cy="338554"/>
          </a:xfrm>
          <a:prstGeom prst="rect">
            <a:avLst/>
          </a:prstGeom>
          <a:noFill/>
        </p:spPr>
        <p:txBody>
          <a:bodyPr wrap="square" rtlCol="0">
            <a:spAutoFit/>
          </a:bodyPr>
          <a:lstStyle/>
          <a:p>
            <a:r>
              <a:rPr lang="en-US" sz="1600" dirty="0">
                <a:solidFill>
                  <a:schemeClr val="accent1">
                    <a:lumMod val="75000"/>
                  </a:schemeClr>
                </a:solidFill>
              </a:rPr>
              <a:t>MODERN CHARTS</a:t>
            </a:r>
          </a:p>
        </p:txBody>
      </p:sp>
      <p:sp>
        <p:nvSpPr>
          <p:cNvPr id="6" name="TextBox 5">
            <a:extLst>
              <a:ext uri="{FF2B5EF4-FFF2-40B4-BE49-F238E27FC236}">
                <a16:creationId xmlns:a16="http://schemas.microsoft.com/office/drawing/2014/main" id="{E99AB7F1-7B11-4D1B-8DFD-1A090B35F2BE}"/>
              </a:ext>
            </a:extLst>
          </p:cNvPr>
          <p:cNvSpPr txBox="1"/>
          <p:nvPr/>
        </p:nvSpPr>
        <p:spPr>
          <a:xfrm>
            <a:off x="1" y="786844"/>
            <a:ext cx="12191999" cy="400110"/>
          </a:xfrm>
          <a:prstGeom prst="rect">
            <a:avLst/>
          </a:prstGeom>
          <a:noFill/>
        </p:spPr>
        <p:txBody>
          <a:bodyPr wrap="square" lIns="0" tIns="0" rIns="0" bIns="0" rtlCol="0">
            <a:spAutoFit/>
          </a:bodyPr>
          <a:lstStyle/>
          <a:p>
            <a:pPr algn="ctr"/>
            <a:r>
              <a:rPr lang="en-US" sz="2600" dirty="0">
                <a:gradFill>
                  <a:gsLst>
                    <a:gs pos="2917">
                      <a:schemeClr val="tx1"/>
                    </a:gs>
                    <a:gs pos="30000">
                      <a:schemeClr val="tx1"/>
                    </a:gs>
                  </a:gsLst>
                  <a:lin ang="5400000" scaled="0"/>
                </a:gradFill>
              </a:rPr>
              <a:t>Help people understand the significance of </a:t>
            </a:r>
            <a:r>
              <a:rPr lang="en-US" sz="2600" b="1" dirty="0">
                <a:gradFill>
                  <a:gsLst>
                    <a:gs pos="2917">
                      <a:schemeClr val="tx1"/>
                    </a:gs>
                    <a:gs pos="30000">
                      <a:schemeClr val="tx1"/>
                    </a:gs>
                  </a:gsLst>
                  <a:lin ang="5400000" scaled="0"/>
                </a:gradFill>
              </a:rPr>
              <a:t>data</a:t>
            </a:r>
            <a:r>
              <a:rPr lang="en-US" sz="2600" dirty="0">
                <a:gradFill>
                  <a:gsLst>
                    <a:gs pos="2917">
                      <a:schemeClr val="tx1"/>
                    </a:gs>
                    <a:gs pos="30000">
                      <a:schemeClr val="tx1"/>
                    </a:gs>
                  </a:gsLst>
                  <a:lin ang="5400000" scaled="0"/>
                </a:gradFill>
              </a:rPr>
              <a:t> by placing it in a visual context</a:t>
            </a:r>
          </a:p>
        </p:txBody>
      </p:sp>
      <p:pic>
        <p:nvPicPr>
          <p:cNvPr id="7" name="Picture 6">
            <a:extLst>
              <a:ext uri="{FF2B5EF4-FFF2-40B4-BE49-F238E27FC236}">
                <a16:creationId xmlns:a16="http://schemas.microsoft.com/office/drawing/2014/main" id="{4AF9B45A-4E82-41DD-853F-6673A7ADB9AC}"/>
              </a:ext>
            </a:extLst>
          </p:cNvPr>
          <p:cNvPicPr>
            <a:picLocks noChangeAspect="1"/>
          </p:cNvPicPr>
          <p:nvPr/>
        </p:nvPicPr>
        <p:blipFill>
          <a:blip r:embed="rId2"/>
          <a:stretch>
            <a:fillRect/>
          </a:stretch>
        </p:blipFill>
        <p:spPr>
          <a:xfrm>
            <a:off x="205098" y="1850946"/>
            <a:ext cx="3005589" cy="1815497"/>
          </a:xfrm>
          <a:prstGeom prst="rect">
            <a:avLst/>
          </a:prstGeom>
          <a:ln>
            <a:solidFill>
              <a:schemeClr val="accent1"/>
            </a:solidFill>
          </a:ln>
        </p:spPr>
      </p:pic>
      <p:pic>
        <p:nvPicPr>
          <p:cNvPr id="8" name="Picture 7">
            <a:extLst>
              <a:ext uri="{FF2B5EF4-FFF2-40B4-BE49-F238E27FC236}">
                <a16:creationId xmlns:a16="http://schemas.microsoft.com/office/drawing/2014/main" id="{6636D346-8678-4D2E-9A99-0A72C5392A4F}"/>
              </a:ext>
            </a:extLst>
          </p:cNvPr>
          <p:cNvPicPr>
            <a:picLocks noChangeAspect="1"/>
          </p:cNvPicPr>
          <p:nvPr/>
        </p:nvPicPr>
        <p:blipFill>
          <a:blip r:embed="rId3"/>
          <a:stretch>
            <a:fillRect/>
          </a:stretch>
        </p:blipFill>
        <p:spPr>
          <a:xfrm>
            <a:off x="2468425" y="3515116"/>
            <a:ext cx="3170891" cy="1915346"/>
          </a:xfrm>
          <a:prstGeom prst="rect">
            <a:avLst/>
          </a:prstGeom>
          <a:ln>
            <a:solidFill>
              <a:schemeClr val="accent1"/>
            </a:solidFill>
          </a:ln>
        </p:spPr>
      </p:pic>
      <p:pic>
        <p:nvPicPr>
          <p:cNvPr id="9" name="Picture 8">
            <a:extLst>
              <a:ext uri="{FF2B5EF4-FFF2-40B4-BE49-F238E27FC236}">
                <a16:creationId xmlns:a16="http://schemas.microsoft.com/office/drawing/2014/main" id="{34BD9C02-95F6-420C-981B-1E5B26020442}"/>
              </a:ext>
            </a:extLst>
          </p:cNvPr>
          <p:cNvPicPr>
            <a:picLocks noChangeAspect="1"/>
          </p:cNvPicPr>
          <p:nvPr/>
        </p:nvPicPr>
        <p:blipFill>
          <a:blip r:embed="rId4"/>
          <a:stretch>
            <a:fillRect/>
          </a:stretch>
        </p:blipFill>
        <p:spPr>
          <a:xfrm>
            <a:off x="8822443" y="1619382"/>
            <a:ext cx="3170891" cy="1915346"/>
          </a:xfrm>
          <a:prstGeom prst="rect">
            <a:avLst/>
          </a:prstGeom>
          <a:ln>
            <a:solidFill>
              <a:schemeClr val="accent1"/>
            </a:solidFill>
          </a:ln>
        </p:spPr>
      </p:pic>
      <p:pic>
        <p:nvPicPr>
          <p:cNvPr id="10" name="Picture 9">
            <a:extLst>
              <a:ext uri="{FF2B5EF4-FFF2-40B4-BE49-F238E27FC236}">
                <a16:creationId xmlns:a16="http://schemas.microsoft.com/office/drawing/2014/main" id="{600EEB4A-4C52-4CCB-83F5-187493CB70F2}"/>
              </a:ext>
            </a:extLst>
          </p:cNvPr>
          <p:cNvPicPr>
            <a:picLocks noChangeAspect="1"/>
          </p:cNvPicPr>
          <p:nvPr/>
        </p:nvPicPr>
        <p:blipFill>
          <a:blip r:embed="rId5"/>
          <a:stretch>
            <a:fillRect/>
          </a:stretch>
        </p:blipFill>
        <p:spPr>
          <a:xfrm>
            <a:off x="6552684" y="2866230"/>
            <a:ext cx="3170891" cy="1915346"/>
          </a:xfrm>
          <a:prstGeom prst="rect">
            <a:avLst/>
          </a:prstGeom>
          <a:ln>
            <a:solidFill>
              <a:schemeClr val="accent1"/>
            </a:solidFill>
          </a:ln>
        </p:spPr>
      </p:pic>
      <p:pic>
        <p:nvPicPr>
          <p:cNvPr id="11" name="Picture 10">
            <a:extLst>
              <a:ext uri="{FF2B5EF4-FFF2-40B4-BE49-F238E27FC236}">
                <a16:creationId xmlns:a16="http://schemas.microsoft.com/office/drawing/2014/main" id="{0A8E3559-F4EE-4ADF-A01B-30B3DEFC5859}"/>
              </a:ext>
            </a:extLst>
          </p:cNvPr>
          <p:cNvPicPr>
            <a:picLocks noChangeAspect="1"/>
          </p:cNvPicPr>
          <p:nvPr/>
        </p:nvPicPr>
        <p:blipFill>
          <a:blip r:embed="rId6"/>
          <a:stretch>
            <a:fillRect/>
          </a:stretch>
        </p:blipFill>
        <p:spPr>
          <a:xfrm>
            <a:off x="8870181" y="4733642"/>
            <a:ext cx="3170891" cy="1915346"/>
          </a:xfrm>
          <a:prstGeom prst="rect">
            <a:avLst/>
          </a:prstGeom>
          <a:ln>
            <a:solidFill>
              <a:schemeClr val="accent1"/>
            </a:solidFill>
          </a:ln>
        </p:spPr>
      </p:pic>
      <p:pic>
        <p:nvPicPr>
          <p:cNvPr id="12" name="Picture 11">
            <a:extLst>
              <a:ext uri="{FF2B5EF4-FFF2-40B4-BE49-F238E27FC236}">
                <a16:creationId xmlns:a16="http://schemas.microsoft.com/office/drawing/2014/main" id="{0B32E3F7-CCCB-4830-8955-4991D9F45848}"/>
              </a:ext>
            </a:extLst>
          </p:cNvPr>
          <p:cNvPicPr>
            <a:picLocks noChangeAspect="1"/>
          </p:cNvPicPr>
          <p:nvPr/>
        </p:nvPicPr>
        <p:blipFill>
          <a:blip r:embed="rId7"/>
          <a:stretch>
            <a:fillRect/>
          </a:stretch>
        </p:blipFill>
        <p:spPr>
          <a:xfrm>
            <a:off x="243274" y="4610940"/>
            <a:ext cx="3170891" cy="1915346"/>
          </a:xfrm>
          <a:prstGeom prst="rect">
            <a:avLst/>
          </a:prstGeom>
          <a:ln>
            <a:solidFill>
              <a:schemeClr val="accent1"/>
            </a:solidFill>
          </a:ln>
        </p:spPr>
      </p:pic>
      <p:pic>
        <p:nvPicPr>
          <p:cNvPr id="13" name="Picture 12">
            <a:extLst>
              <a:ext uri="{FF2B5EF4-FFF2-40B4-BE49-F238E27FC236}">
                <a16:creationId xmlns:a16="http://schemas.microsoft.com/office/drawing/2014/main" id="{90A9DE3B-955C-411D-A45B-7F17A2F906DF}"/>
              </a:ext>
            </a:extLst>
          </p:cNvPr>
          <p:cNvPicPr>
            <a:picLocks noChangeAspect="1"/>
          </p:cNvPicPr>
          <p:nvPr/>
        </p:nvPicPr>
        <p:blipFill>
          <a:blip r:embed="rId8"/>
          <a:stretch>
            <a:fillRect/>
          </a:stretch>
        </p:blipFill>
        <p:spPr>
          <a:xfrm>
            <a:off x="5635303" y="4842446"/>
            <a:ext cx="3170891" cy="1915346"/>
          </a:xfrm>
          <a:prstGeom prst="rect">
            <a:avLst/>
          </a:prstGeom>
          <a:ln>
            <a:solidFill>
              <a:schemeClr val="accent1"/>
            </a:solidFill>
          </a:ln>
        </p:spPr>
      </p:pic>
      <p:pic>
        <p:nvPicPr>
          <p:cNvPr id="14" name="Picture 13">
            <a:extLst>
              <a:ext uri="{FF2B5EF4-FFF2-40B4-BE49-F238E27FC236}">
                <a16:creationId xmlns:a16="http://schemas.microsoft.com/office/drawing/2014/main" id="{FBD27209-35D1-4576-9C09-A4A65EF1C3AB}"/>
              </a:ext>
            </a:extLst>
          </p:cNvPr>
          <p:cNvPicPr>
            <a:picLocks noChangeAspect="1"/>
          </p:cNvPicPr>
          <p:nvPr/>
        </p:nvPicPr>
        <p:blipFill>
          <a:blip r:embed="rId9"/>
          <a:stretch>
            <a:fillRect/>
          </a:stretch>
        </p:blipFill>
        <p:spPr>
          <a:xfrm>
            <a:off x="3861154" y="1480890"/>
            <a:ext cx="3170891" cy="1915346"/>
          </a:xfrm>
          <a:prstGeom prst="rect">
            <a:avLst/>
          </a:prstGeom>
          <a:ln>
            <a:solidFill>
              <a:schemeClr val="accent1"/>
            </a:solidFill>
          </a:ln>
        </p:spPr>
      </p:pic>
    </p:spTree>
    <p:extLst>
      <p:ext uri="{BB962C8B-B14F-4D97-AF65-F5344CB8AC3E}">
        <p14:creationId xmlns:p14="http://schemas.microsoft.com/office/powerpoint/2010/main" val="178661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250"/>
                                        <p:tgtEl>
                                          <p:spTgt spid="14"/>
                                        </p:tgtEl>
                                      </p:cBhvr>
                                    </p:animEffect>
                                    <p:anim calcmode="lin" valueType="num">
                                      <p:cBhvr>
                                        <p:cTn id="14" dur="1250" fill="hold"/>
                                        <p:tgtEl>
                                          <p:spTgt spid="14"/>
                                        </p:tgtEl>
                                        <p:attrNameLst>
                                          <p:attrName>ppt_x</p:attrName>
                                        </p:attrNameLst>
                                      </p:cBhvr>
                                      <p:tavLst>
                                        <p:tav tm="0">
                                          <p:val>
                                            <p:strVal val="#ppt_x"/>
                                          </p:val>
                                        </p:tav>
                                        <p:tav tm="100000">
                                          <p:val>
                                            <p:strVal val="#ppt_x"/>
                                          </p:val>
                                        </p:tav>
                                      </p:tavLst>
                                    </p:anim>
                                    <p:anim calcmode="lin" valueType="num">
                                      <p:cBhvr>
                                        <p:cTn id="15" dur="125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250"/>
                                        <p:tgtEl>
                                          <p:spTgt spid="9"/>
                                        </p:tgtEl>
                                      </p:cBhvr>
                                    </p:animEffect>
                                    <p:anim calcmode="lin" valueType="num">
                                      <p:cBhvr>
                                        <p:cTn id="20" dur="1250" fill="hold"/>
                                        <p:tgtEl>
                                          <p:spTgt spid="9"/>
                                        </p:tgtEl>
                                        <p:attrNameLst>
                                          <p:attrName>ppt_x</p:attrName>
                                        </p:attrNameLst>
                                      </p:cBhvr>
                                      <p:tavLst>
                                        <p:tav tm="0">
                                          <p:val>
                                            <p:strVal val="#ppt_x"/>
                                          </p:val>
                                        </p:tav>
                                        <p:tav tm="100000">
                                          <p:val>
                                            <p:strVal val="#ppt_x"/>
                                          </p:val>
                                        </p:tav>
                                      </p:tavLst>
                                    </p:anim>
                                    <p:anim calcmode="lin" valueType="num">
                                      <p:cBhvr>
                                        <p:cTn id="21" dur="125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250"/>
                                        <p:tgtEl>
                                          <p:spTgt spid="10"/>
                                        </p:tgtEl>
                                      </p:cBhvr>
                                    </p:animEffect>
                                    <p:anim calcmode="lin" valueType="num">
                                      <p:cBhvr>
                                        <p:cTn id="26" dur="1250" fill="hold"/>
                                        <p:tgtEl>
                                          <p:spTgt spid="10"/>
                                        </p:tgtEl>
                                        <p:attrNameLst>
                                          <p:attrName>ppt_x</p:attrName>
                                        </p:attrNameLst>
                                      </p:cBhvr>
                                      <p:tavLst>
                                        <p:tav tm="0">
                                          <p:val>
                                            <p:strVal val="#ppt_x"/>
                                          </p:val>
                                        </p:tav>
                                        <p:tav tm="100000">
                                          <p:val>
                                            <p:strVal val="#ppt_x"/>
                                          </p:val>
                                        </p:tav>
                                      </p:tavLst>
                                    </p:anim>
                                    <p:anim calcmode="lin" valueType="num">
                                      <p:cBhvr>
                                        <p:cTn id="27" dur="125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42"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250"/>
                                        <p:tgtEl>
                                          <p:spTgt spid="8"/>
                                        </p:tgtEl>
                                      </p:cBhvr>
                                    </p:animEffect>
                                    <p:anim calcmode="lin" valueType="num">
                                      <p:cBhvr>
                                        <p:cTn id="32" dur="1250" fill="hold"/>
                                        <p:tgtEl>
                                          <p:spTgt spid="8"/>
                                        </p:tgtEl>
                                        <p:attrNameLst>
                                          <p:attrName>ppt_x</p:attrName>
                                        </p:attrNameLst>
                                      </p:cBhvr>
                                      <p:tavLst>
                                        <p:tav tm="0">
                                          <p:val>
                                            <p:strVal val="#ppt_x"/>
                                          </p:val>
                                        </p:tav>
                                        <p:tav tm="100000">
                                          <p:val>
                                            <p:strVal val="#ppt_x"/>
                                          </p:val>
                                        </p:tav>
                                      </p:tavLst>
                                    </p:anim>
                                    <p:anim calcmode="lin" valueType="num">
                                      <p:cBhvr>
                                        <p:cTn id="33" dur="125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6000"/>
                            </p:stCondLst>
                            <p:childTnLst>
                              <p:par>
                                <p:cTn id="35" presetID="42"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250"/>
                                        <p:tgtEl>
                                          <p:spTgt spid="12"/>
                                        </p:tgtEl>
                                      </p:cBhvr>
                                    </p:animEffect>
                                    <p:anim calcmode="lin" valueType="num">
                                      <p:cBhvr>
                                        <p:cTn id="38" dur="1250" fill="hold"/>
                                        <p:tgtEl>
                                          <p:spTgt spid="12"/>
                                        </p:tgtEl>
                                        <p:attrNameLst>
                                          <p:attrName>ppt_x</p:attrName>
                                        </p:attrNameLst>
                                      </p:cBhvr>
                                      <p:tavLst>
                                        <p:tav tm="0">
                                          <p:val>
                                            <p:strVal val="#ppt_x"/>
                                          </p:val>
                                        </p:tav>
                                        <p:tav tm="100000">
                                          <p:val>
                                            <p:strVal val="#ppt_x"/>
                                          </p:val>
                                        </p:tav>
                                      </p:tavLst>
                                    </p:anim>
                                    <p:anim calcmode="lin" valueType="num">
                                      <p:cBhvr>
                                        <p:cTn id="39" dur="1250" fill="hold"/>
                                        <p:tgtEl>
                                          <p:spTgt spid="12"/>
                                        </p:tgtEl>
                                        <p:attrNameLst>
                                          <p:attrName>ppt_y</p:attrName>
                                        </p:attrNameLst>
                                      </p:cBhvr>
                                      <p:tavLst>
                                        <p:tav tm="0">
                                          <p:val>
                                            <p:strVal val="#ppt_y+.1"/>
                                          </p:val>
                                        </p:tav>
                                        <p:tav tm="100000">
                                          <p:val>
                                            <p:strVal val="#ppt_y"/>
                                          </p:val>
                                        </p:tav>
                                      </p:tavLst>
                                    </p:anim>
                                  </p:childTnLst>
                                </p:cTn>
                              </p:par>
                            </p:childTnLst>
                          </p:cTn>
                        </p:par>
                        <p:par>
                          <p:cTn id="40" fill="hold">
                            <p:stCondLst>
                              <p:cond delay="7250"/>
                            </p:stCondLst>
                            <p:childTnLst>
                              <p:par>
                                <p:cTn id="41" presetID="42"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250"/>
                                        <p:tgtEl>
                                          <p:spTgt spid="13"/>
                                        </p:tgtEl>
                                      </p:cBhvr>
                                    </p:animEffect>
                                    <p:anim calcmode="lin" valueType="num">
                                      <p:cBhvr>
                                        <p:cTn id="44" dur="1250" fill="hold"/>
                                        <p:tgtEl>
                                          <p:spTgt spid="13"/>
                                        </p:tgtEl>
                                        <p:attrNameLst>
                                          <p:attrName>ppt_x</p:attrName>
                                        </p:attrNameLst>
                                      </p:cBhvr>
                                      <p:tavLst>
                                        <p:tav tm="0">
                                          <p:val>
                                            <p:strVal val="#ppt_x"/>
                                          </p:val>
                                        </p:tav>
                                        <p:tav tm="100000">
                                          <p:val>
                                            <p:strVal val="#ppt_x"/>
                                          </p:val>
                                        </p:tav>
                                      </p:tavLst>
                                    </p:anim>
                                    <p:anim calcmode="lin" valueType="num">
                                      <p:cBhvr>
                                        <p:cTn id="45" dur="1250" fill="hold"/>
                                        <p:tgtEl>
                                          <p:spTgt spid="13"/>
                                        </p:tgtEl>
                                        <p:attrNameLst>
                                          <p:attrName>ppt_y</p:attrName>
                                        </p:attrNameLst>
                                      </p:cBhvr>
                                      <p:tavLst>
                                        <p:tav tm="0">
                                          <p:val>
                                            <p:strVal val="#ppt_y+.1"/>
                                          </p:val>
                                        </p:tav>
                                        <p:tav tm="100000">
                                          <p:val>
                                            <p:strVal val="#ppt_y"/>
                                          </p:val>
                                        </p:tav>
                                      </p:tavLst>
                                    </p:anim>
                                  </p:childTnLst>
                                </p:cTn>
                              </p:par>
                            </p:childTnLst>
                          </p:cTn>
                        </p:par>
                        <p:par>
                          <p:cTn id="46" fill="hold">
                            <p:stCondLst>
                              <p:cond delay="8500"/>
                            </p:stCondLst>
                            <p:childTnLst>
                              <p:par>
                                <p:cTn id="47" presetID="42" presetClass="entr" presetSubtype="0"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250"/>
                                        <p:tgtEl>
                                          <p:spTgt spid="11"/>
                                        </p:tgtEl>
                                      </p:cBhvr>
                                    </p:animEffect>
                                    <p:anim calcmode="lin" valueType="num">
                                      <p:cBhvr>
                                        <p:cTn id="50" dur="1250" fill="hold"/>
                                        <p:tgtEl>
                                          <p:spTgt spid="11"/>
                                        </p:tgtEl>
                                        <p:attrNameLst>
                                          <p:attrName>ppt_x</p:attrName>
                                        </p:attrNameLst>
                                      </p:cBhvr>
                                      <p:tavLst>
                                        <p:tav tm="0">
                                          <p:val>
                                            <p:strVal val="#ppt_x"/>
                                          </p:val>
                                        </p:tav>
                                        <p:tav tm="100000">
                                          <p:val>
                                            <p:strVal val="#ppt_x"/>
                                          </p:val>
                                        </p:tav>
                                      </p:tavLst>
                                    </p:anim>
                                    <p:anim calcmode="lin" valueType="num">
                                      <p:cBhvr>
                                        <p:cTn id="51" dur="12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88263" y="696483"/>
            <a:ext cx="11018520" cy="553998"/>
          </a:xfrm>
        </p:spPr>
        <p:txBody>
          <a:bodyPr>
            <a:normAutofit fontScale="90000"/>
          </a:bodyPr>
          <a:lstStyle/>
          <a:p>
            <a:r>
              <a:rPr lang="en-US" dirty="0">
                <a:solidFill>
                  <a:schemeClr val="accent1">
                    <a:lumMod val="50000"/>
                  </a:schemeClr>
                </a:solidFill>
              </a:rPr>
              <a:t>What did we learn from customers?</a:t>
            </a:r>
          </a:p>
        </p:txBody>
      </p:sp>
      <p:grpSp>
        <p:nvGrpSpPr>
          <p:cNvPr id="5" name="Group 4">
            <a:extLst>
              <a:ext uri="{FF2B5EF4-FFF2-40B4-BE49-F238E27FC236}">
                <a16:creationId xmlns:a16="http://schemas.microsoft.com/office/drawing/2014/main" id="{11BAD03C-7A96-46D3-B08B-AE33440A41D6}"/>
              </a:ext>
            </a:extLst>
          </p:cNvPr>
          <p:cNvGrpSpPr/>
          <p:nvPr/>
        </p:nvGrpSpPr>
        <p:grpSpPr>
          <a:xfrm>
            <a:off x="4286866" y="4178241"/>
            <a:ext cx="3618271" cy="2478200"/>
            <a:chOff x="4286866" y="4178241"/>
            <a:chExt cx="3618271" cy="2478200"/>
          </a:xfrm>
        </p:grpSpPr>
        <p:sp>
          <p:nvSpPr>
            <p:cNvPr id="12" name="Rectangle 11">
              <a:extLst>
                <a:ext uri="{FF2B5EF4-FFF2-40B4-BE49-F238E27FC236}">
                  <a16:creationId xmlns:a16="http://schemas.microsoft.com/office/drawing/2014/main" id="{270BBE07-7FE2-4C95-BF9F-DDBB0EC5368A}"/>
                </a:ext>
              </a:extLst>
            </p:cNvPr>
            <p:cNvSpPr/>
            <p:nvPr/>
          </p:nvSpPr>
          <p:spPr bwMode="auto">
            <a:xfrm>
              <a:off x="4286866" y="4178242"/>
              <a:ext cx="3618271" cy="2478199"/>
            </a:xfrm>
            <a:prstGeom prst="rect">
              <a:avLst/>
            </a:prstGeom>
            <a:solidFill>
              <a:schemeClr val="bg2"/>
            </a:solidFill>
            <a:ln>
              <a:solidFill>
                <a:schemeClr val="bg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27" name="TextBox 26">
              <a:extLst>
                <a:ext uri="{FF2B5EF4-FFF2-40B4-BE49-F238E27FC236}">
                  <a16:creationId xmlns:a16="http://schemas.microsoft.com/office/drawing/2014/main" id="{D8E3DCD8-C3F3-49E1-ACA7-6E1FDC36DE79}"/>
                </a:ext>
              </a:extLst>
            </p:cNvPr>
            <p:cNvSpPr txBox="1"/>
            <p:nvPr/>
          </p:nvSpPr>
          <p:spPr>
            <a:xfrm>
              <a:off x="5031358" y="5890869"/>
              <a:ext cx="2129283" cy="307777"/>
            </a:xfrm>
            <a:prstGeom prst="rect">
              <a:avLst/>
            </a:prstGeom>
            <a:noFill/>
          </p:spPr>
          <p:txBody>
            <a:bodyPr wrap="square" lIns="0" tIns="0" rIns="0" bIns="0" rtlCol="0">
              <a:spAutoFit/>
            </a:bodyPr>
            <a:lstStyle/>
            <a:p>
              <a:pPr algn="l"/>
              <a:r>
                <a:rPr lang="en-US" sz="2000" dirty="0">
                  <a:gradFill>
                    <a:gsLst>
                      <a:gs pos="2917">
                        <a:schemeClr val="tx1"/>
                      </a:gs>
                      <a:gs pos="30000">
                        <a:schemeClr val="tx1"/>
                      </a:gs>
                    </a:gsLst>
                    <a:lin ang="5400000" scaled="0"/>
                  </a:gradFill>
                </a:rPr>
                <a:t>Design Experience</a:t>
              </a:r>
            </a:p>
          </p:txBody>
        </p:sp>
        <p:pic>
          <p:nvPicPr>
            <p:cNvPr id="30" name="Graphic 29" descr="Pencil">
              <a:extLst>
                <a:ext uri="{FF2B5EF4-FFF2-40B4-BE49-F238E27FC236}">
                  <a16:creationId xmlns:a16="http://schemas.microsoft.com/office/drawing/2014/main" id="{93F9D748-79BF-4B92-9B36-70D79B7669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8799" y="4567994"/>
              <a:ext cx="889820" cy="889820"/>
            </a:xfrm>
            <a:prstGeom prst="rect">
              <a:avLst/>
            </a:prstGeom>
          </p:spPr>
        </p:pic>
        <p:sp>
          <p:nvSpPr>
            <p:cNvPr id="36" name="Rectangle 35">
              <a:extLst>
                <a:ext uri="{FF2B5EF4-FFF2-40B4-BE49-F238E27FC236}">
                  <a16:creationId xmlns:a16="http://schemas.microsoft.com/office/drawing/2014/main" id="{C7E7C70D-FC42-4DC2-9191-C870A67B69A9}"/>
                </a:ext>
              </a:extLst>
            </p:cNvPr>
            <p:cNvSpPr/>
            <p:nvPr/>
          </p:nvSpPr>
          <p:spPr bwMode="auto">
            <a:xfrm>
              <a:off x="4290008" y="4178241"/>
              <a:ext cx="91440" cy="2478199"/>
            </a:xfrm>
            <a:prstGeom prst="rect">
              <a:avLst/>
            </a:prstGeom>
            <a:solidFill>
              <a:srgbClr val="A13638"/>
            </a:solidFill>
            <a:ln>
              <a:solidFill>
                <a:srgbClr val="A13638"/>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grpSp>
      <p:grpSp>
        <p:nvGrpSpPr>
          <p:cNvPr id="19" name="Group 18">
            <a:extLst>
              <a:ext uri="{FF2B5EF4-FFF2-40B4-BE49-F238E27FC236}">
                <a16:creationId xmlns:a16="http://schemas.microsoft.com/office/drawing/2014/main" id="{97B3E80B-D821-4024-8338-7A175BD92072}"/>
              </a:ext>
            </a:extLst>
          </p:cNvPr>
          <p:cNvGrpSpPr/>
          <p:nvPr/>
        </p:nvGrpSpPr>
        <p:grpSpPr>
          <a:xfrm>
            <a:off x="8136882" y="4178240"/>
            <a:ext cx="3618271" cy="2478201"/>
            <a:chOff x="8136882" y="4178240"/>
            <a:chExt cx="3618271" cy="2478201"/>
          </a:xfrm>
        </p:grpSpPr>
        <p:sp>
          <p:nvSpPr>
            <p:cNvPr id="14" name="Rectangle 13">
              <a:extLst>
                <a:ext uri="{FF2B5EF4-FFF2-40B4-BE49-F238E27FC236}">
                  <a16:creationId xmlns:a16="http://schemas.microsoft.com/office/drawing/2014/main" id="{45629311-1A3C-494E-925E-66A1427DECCF}"/>
                </a:ext>
              </a:extLst>
            </p:cNvPr>
            <p:cNvSpPr/>
            <p:nvPr/>
          </p:nvSpPr>
          <p:spPr bwMode="auto">
            <a:xfrm>
              <a:off x="8136882" y="4178242"/>
              <a:ext cx="3618271" cy="2478199"/>
            </a:xfrm>
            <a:prstGeom prst="rect">
              <a:avLst/>
            </a:prstGeom>
            <a:solidFill>
              <a:schemeClr val="bg2"/>
            </a:solidFill>
            <a:ln>
              <a:solidFill>
                <a:schemeClr val="bg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28" name="TextBox 27">
              <a:extLst>
                <a:ext uri="{FF2B5EF4-FFF2-40B4-BE49-F238E27FC236}">
                  <a16:creationId xmlns:a16="http://schemas.microsoft.com/office/drawing/2014/main" id="{31651BF1-8F92-4ACA-A471-8B10C6671AC8}"/>
                </a:ext>
              </a:extLst>
            </p:cNvPr>
            <p:cNvSpPr txBox="1"/>
            <p:nvPr/>
          </p:nvSpPr>
          <p:spPr>
            <a:xfrm>
              <a:off x="9231891" y="5890869"/>
              <a:ext cx="1887793" cy="307777"/>
            </a:xfrm>
            <a:prstGeom prst="rect">
              <a:avLst/>
            </a:prstGeom>
            <a:noFill/>
          </p:spPr>
          <p:txBody>
            <a:bodyPr wrap="square" lIns="0" tIns="0" rIns="0" bIns="0" rtlCol="0">
              <a:spAutoFit/>
            </a:bodyPr>
            <a:lstStyle/>
            <a:p>
              <a:pPr algn="l"/>
              <a:r>
                <a:rPr lang="en-US" sz="2000" dirty="0">
                  <a:gradFill>
                    <a:gsLst>
                      <a:gs pos="2917">
                        <a:schemeClr val="tx1"/>
                      </a:gs>
                      <a:gs pos="30000">
                        <a:schemeClr val="tx1"/>
                      </a:gs>
                    </a:gsLst>
                    <a:lin ang="5400000" scaled="0"/>
                  </a:gradFill>
                </a:rPr>
                <a:t>Export to Excel</a:t>
              </a:r>
            </a:p>
          </p:txBody>
        </p:sp>
        <p:pic>
          <p:nvPicPr>
            <p:cNvPr id="31" name="Graphic 30" descr="Share">
              <a:extLst>
                <a:ext uri="{FF2B5EF4-FFF2-40B4-BE49-F238E27FC236}">
                  <a16:creationId xmlns:a16="http://schemas.microsoft.com/office/drawing/2014/main" id="{80EF024C-F43F-4B2B-803B-609D4ACBF74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42805" y="4533022"/>
              <a:ext cx="914400" cy="914400"/>
            </a:xfrm>
            <a:prstGeom prst="rect">
              <a:avLst/>
            </a:prstGeom>
          </p:spPr>
        </p:pic>
        <p:sp>
          <p:nvSpPr>
            <p:cNvPr id="37" name="Rectangle 36">
              <a:extLst>
                <a:ext uri="{FF2B5EF4-FFF2-40B4-BE49-F238E27FC236}">
                  <a16:creationId xmlns:a16="http://schemas.microsoft.com/office/drawing/2014/main" id="{84ED635D-CBD7-4D05-AC96-01F6C0534C3E}"/>
                </a:ext>
              </a:extLst>
            </p:cNvPr>
            <p:cNvSpPr/>
            <p:nvPr/>
          </p:nvSpPr>
          <p:spPr bwMode="auto">
            <a:xfrm>
              <a:off x="8140225" y="4178240"/>
              <a:ext cx="91440" cy="2478199"/>
            </a:xfrm>
            <a:prstGeom prst="rect">
              <a:avLst/>
            </a:prstGeom>
            <a:solidFill>
              <a:srgbClr val="A13638"/>
            </a:solidFill>
            <a:ln>
              <a:solidFill>
                <a:srgbClr val="A13638"/>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grpSp>
      <p:sp>
        <p:nvSpPr>
          <p:cNvPr id="38" name="TextBox 37">
            <a:extLst>
              <a:ext uri="{FF2B5EF4-FFF2-40B4-BE49-F238E27FC236}">
                <a16:creationId xmlns:a16="http://schemas.microsoft.com/office/drawing/2014/main" id="{2887022D-8012-49B4-A8FB-0D380D6ED66E}"/>
              </a:ext>
            </a:extLst>
          </p:cNvPr>
          <p:cNvSpPr txBox="1"/>
          <p:nvPr/>
        </p:nvSpPr>
        <p:spPr>
          <a:xfrm>
            <a:off x="194210" y="180459"/>
            <a:ext cx="1925904" cy="338554"/>
          </a:xfrm>
          <a:prstGeom prst="rect">
            <a:avLst/>
          </a:prstGeom>
          <a:noFill/>
        </p:spPr>
        <p:txBody>
          <a:bodyPr wrap="square" rtlCol="0">
            <a:spAutoFit/>
          </a:bodyPr>
          <a:lstStyle/>
          <a:p>
            <a:r>
              <a:rPr lang="en-US" sz="1600" dirty="0">
                <a:solidFill>
                  <a:schemeClr val="accent1">
                    <a:lumMod val="75000"/>
                  </a:schemeClr>
                </a:solidFill>
              </a:rPr>
              <a:t>MODERN CHARTS</a:t>
            </a:r>
          </a:p>
        </p:txBody>
      </p:sp>
      <p:grpSp>
        <p:nvGrpSpPr>
          <p:cNvPr id="3" name="Group 2">
            <a:extLst>
              <a:ext uri="{FF2B5EF4-FFF2-40B4-BE49-F238E27FC236}">
                <a16:creationId xmlns:a16="http://schemas.microsoft.com/office/drawing/2014/main" id="{C1CCCAF9-BB56-42D8-91D4-82D7FD3B0259}"/>
              </a:ext>
            </a:extLst>
          </p:cNvPr>
          <p:cNvGrpSpPr/>
          <p:nvPr/>
        </p:nvGrpSpPr>
        <p:grpSpPr>
          <a:xfrm>
            <a:off x="436847" y="1543666"/>
            <a:ext cx="3618271" cy="2478199"/>
            <a:chOff x="436847" y="1543666"/>
            <a:chExt cx="3618271" cy="2478199"/>
          </a:xfrm>
        </p:grpSpPr>
        <p:sp>
          <p:nvSpPr>
            <p:cNvPr id="7" name="Rectangle 6">
              <a:extLst>
                <a:ext uri="{FF2B5EF4-FFF2-40B4-BE49-F238E27FC236}">
                  <a16:creationId xmlns:a16="http://schemas.microsoft.com/office/drawing/2014/main" id="{40ED2205-5BD9-440F-A016-BA1CF45F4CC1}"/>
                </a:ext>
              </a:extLst>
            </p:cNvPr>
            <p:cNvSpPr/>
            <p:nvPr/>
          </p:nvSpPr>
          <p:spPr bwMode="auto">
            <a:xfrm>
              <a:off x="436847" y="1543666"/>
              <a:ext cx="3618271" cy="2478199"/>
            </a:xfrm>
            <a:prstGeom prst="rect">
              <a:avLst/>
            </a:prstGeom>
            <a:solidFill>
              <a:schemeClr val="bg2"/>
            </a:solidFill>
            <a:ln>
              <a:solidFill>
                <a:schemeClr val="bg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pic>
          <p:nvPicPr>
            <p:cNvPr id="18" name="Graphic 17" descr="Bar chart">
              <a:extLst>
                <a:ext uri="{FF2B5EF4-FFF2-40B4-BE49-F238E27FC236}">
                  <a16:creationId xmlns:a16="http://schemas.microsoft.com/office/drawing/2014/main" id="{CBDC0A92-C0CC-4FEE-80F7-0EE32F10F9D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34795" y="1891349"/>
              <a:ext cx="914400" cy="914400"/>
            </a:xfrm>
            <a:prstGeom prst="rect">
              <a:avLst/>
            </a:prstGeom>
          </p:spPr>
        </p:pic>
        <p:sp>
          <p:nvSpPr>
            <p:cNvPr id="20" name="TextBox 19">
              <a:extLst>
                <a:ext uri="{FF2B5EF4-FFF2-40B4-BE49-F238E27FC236}">
                  <a16:creationId xmlns:a16="http://schemas.microsoft.com/office/drawing/2014/main" id="{8802A6B3-AA3A-4ED5-9A3D-BA10A0EB0B41}"/>
                </a:ext>
              </a:extLst>
            </p:cNvPr>
            <p:cNvSpPr txBox="1"/>
            <p:nvPr/>
          </p:nvSpPr>
          <p:spPr>
            <a:xfrm>
              <a:off x="1504336" y="3142755"/>
              <a:ext cx="1887793" cy="307777"/>
            </a:xfrm>
            <a:prstGeom prst="rect">
              <a:avLst/>
            </a:prstGeom>
            <a:noFill/>
          </p:spPr>
          <p:txBody>
            <a:bodyPr wrap="square" lIns="0" tIns="0" rIns="0" bIns="0" rtlCol="0">
              <a:spAutoFit/>
            </a:bodyPr>
            <a:lstStyle/>
            <a:p>
              <a:pPr algn="l"/>
              <a:r>
                <a:rPr lang="en-US" sz="2000" dirty="0">
                  <a:gradFill>
                    <a:gsLst>
                      <a:gs pos="2917">
                        <a:schemeClr val="tx1"/>
                      </a:gs>
                      <a:gs pos="30000">
                        <a:schemeClr val="tx1"/>
                      </a:gs>
                    </a:gsLst>
                    <a:lin ang="5400000" scaled="0"/>
                  </a:gradFill>
                </a:rPr>
                <a:t>Key scenario</a:t>
              </a:r>
            </a:p>
          </p:txBody>
        </p:sp>
        <p:sp>
          <p:nvSpPr>
            <p:cNvPr id="32" name="Rectangle 31">
              <a:extLst>
                <a:ext uri="{FF2B5EF4-FFF2-40B4-BE49-F238E27FC236}">
                  <a16:creationId xmlns:a16="http://schemas.microsoft.com/office/drawing/2014/main" id="{ED1259B9-1FDE-4A9B-9AE3-1786773D0ADA}"/>
                </a:ext>
              </a:extLst>
            </p:cNvPr>
            <p:cNvSpPr/>
            <p:nvPr/>
          </p:nvSpPr>
          <p:spPr bwMode="auto">
            <a:xfrm>
              <a:off x="436847" y="1543666"/>
              <a:ext cx="91440" cy="2478199"/>
            </a:xfrm>
            <a:prstGeom prst="rect">
              <a:avLst/>
            </a:prstGeom>
            <a:solidFill>
              <a:srgbClr val="A13638"/>
            </a:solidFill>
            <a:ln>
              <a:solidFill>
                <a:srgbClr val="A13638"/>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grpSp>
      <p:grpSp>
        <p:nvGrpSpPr>
          <p:cNvPr id="6" name="Group 5">
            <a:extLst>
              <a:ext uri="{FF2B5EF4-FFF2-40B4-BE49-F238E27FC236}">
                <a16:creationId xmlns:a16="http://schemas.microsoft.com/office/drawing/2014/main" id="{D6F5C034-860D-403C-8293-A78D0B923A14}"/>
              </a:ext>
            </a:extLst>
          </p:cNvPr>
          <p:cNvGrpSpPr/>
          <p:nvPr/>
        </p:nvGrpSpPr>
        <p:grpSpPr>
          <a:xfrm>
            <a:off x="4286866" y="1543665"/>
            <a:ext cx="3618271" cy="2478200"/>
            <a:chOff x="4286866" y="1543665"/>
            <a:chExt cx="3618271" cy="2478200"/>
          </a:xfrm>
        </p:grpSpPr>
        <p:sp>
          <p:nvSpPr>
            <p:cNvPr id="11" name="Rectangle 10">
              <a:extLst>
                <a:ext uri="{FF2B5EF4-FFF2-40B4-BE49-F238E27FC236}">
                  <a16:creationId xmlns:a16="http://schemas.microsoft.com/office/drawing/2014/main" id="{2306CBA5-CFF2-4F16-9E80-19E476A89F57}"/>
                </a:ext>
              </a:extLst>
            </p:cNvPr>
            <p:cNvSpPr/>
            <p:nvPr/>
          </p:nvSpPr>
          <p:spPr bwMode="auto">
            <a:xfrm>
              <a:off x="4286866" y="1543666"/>
              <a:ext cx="3618271" cy="2478199"/>
            </a:xfrm>
            <a:prstGeom prst="rect">
              <a:avLst/>
            </a:prstGeom>
            <a:solidFill>
              <a:schemeClr val="bg2"/>
            </a:solidFill>
            <a:ln>
              <a:solidFill>
                <a:schemeClr val="bg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pic>
          <p:nvPicPr>
            <p:cNvPr id="21" name="Graphic 20" descr="Money">
              <a:extLst>
                <a:ext uri="{FF2B5EF4-FFF2-40B4-BE49-F238E27FC236}">
                  <a16:creationId xmlns:a16="http://schemas.microsoft.com/office/drawing/2014/main" id="{460A12CB-8D73-42CE-A689-78D0BB94C78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38799" y="1829241"/>
              <a:ext cx="914400" cy="914400"/>
            </a:xfrm>
            <a:prstGeom prst="rect">
              <a:avLst/>
            </a:prstGeom>
          </p:spPr>
        </p:pic>
        <p:sp>
          <p:nvSpPr>
            <p:cNvPr id="23" name="TextBox 22">
              <a:extLst>
                <a:ext uri="{FF2B5EF4-FFF2-40B4-BE49-F238E27FC236}">
                  <a16:creationId xmlns:a16="http://schemas.microsoft.com/office/drawing/2014/main" id="{B0E14FC0-3559-438C-9F4E-8A81D4CCD869}"/>
                </a:ext>
              </a:extLst>
            </p:cNvPr>
            <p:cNvSpPr txBox="1"/>
            <p:nvPr/>
          </p:nvSpPr>
          <p:spPr>
            <a:xfrm>
              <a:off x="5451388" y="3142754"/>
              <a:ext cx="1887793" cy="307777"/>
            </a:xfrm>
            <a:prstGeom prst="rect">
              <a:avLst/>
            </a:prstGeom>
            <a:noFill/>
          </p:spPr>
          <p:txBody>
            <a:bodyPr wrap="square" lIns="0" tIns="0" rIns="0" bIns="0" rtlCol="0">
              <a:spAutoFit/>
            </a:bodyPr>
            <a:lstStyle/>
            <a:p>
              <a:pPr algn="l"/>
              <a:r>
                <a:rPr lang="en-US" sz="2000" dirty="0">
                  <a:gradFill>
                    <a:gsLst>
                      <a:gs pos="2917">
                        <a:schemeClr val="tx1"/>
                      </a:gs>
                      <a:gs pos="30000">
                        <a:schemeClr val="tx1"/>
                      </a:gs>
                    </a:gsLst>
                    <a:lin ang="5400000" scaled="0"/>
                  </a:gradFill>
                </a:rPr>
                <a:t>Selling Point</a:t>
              </a:r>
            </a:p>
          </p:txBody>
        </p:sp>
        <p:sp>
          <p:nvSpPr>
            <p:cNvPr id="33" name="Rectangle 32">
              <a:extLst>
                <a:ext uri="{FF2B5EF4-FFF2-40B4-BE49-F238E27FC236}">
                  <a16:creationId xmlns:a16="http://schemas.microsoft.com/office/drawing/2014/main" id="{06AA8E49-BEA5-4D8B-B018-6EF4BA5D21CC}"/>
                </a:ext>
              </a:extLst>
            </p:cNvPr>
            <p:cNvSpPr/>
            <p:nvPr/>
          </p:nvSpPr>
          <p:spPr bwMode="auto">
            <a:xfrm>
              <a:off x="4299891" y="1543665"/>
              <a:ext cx="91440" cy="2478199"/>
            </a:xfrm>
            <a:prstGeom prst="rect">
              <a:avLst/>
            </a:prstGeom>
            <a:solidFill>
              <a:srgbClr val="A13638"/>
            </a:solidFill>
            <a:ln>
              <a:solidFill>
                <a:srgbClr val="A13638"/>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grpSp>
      <p:grpSp>
        <p:nvGrpSpPr>
          <p:cNvPr id="9" name="Group 8">
            <a:extLst>
              <a:ext uri="{FF2B5EF4-FFF2-40B4-BE49-F238E27FC236}">
                <a16:creationId xmlns:a16="http://schemas.microsoft.com/office/drawing/2014/main" id="{6189DD7C-3F21-4470-AEEF-03A0EF8503F1}"/>
              </a:ext>
            </a:extLst>
          </p:cNvPr>
          <p:cNvGrpSpPr/>
          <p:nvPr/>
        </p:nvGrpSpPr>
        <p:grpSpPr>
          <a:xfrm>
            <a:off x="8136882" y="1543665"/>
            <a:ext cx="3618271" cy="2478200"/>
            <a:chOff x="8136882" y="1543665"/>
            <a:chExt cx="3618271" cy="2478200"/>
          </a:xfrm>
        </p:grpSpPr>
        <p:sp>
          <p:nvSpPr>
            <p:cNvPr id="13" name="Rectangle 12">
              <a:extLst>
                <a:ext uri="{FF2B5EF4-FFF2-40B4-BE49-F238E27FC236}">
                  <a16:creationId xmlns:a16="http://schemas.microsoft.com/office/drawing/2014/main" id="{BE382237-77F1-493F-B4C8-90B375D8536F}"/>
                </a:ext>
              </a:extLst>
            </p:cNvPr>
            <p:cNvSpPr/>
            <p:nvPr/>
          </p:nvSpPr>
          <p:spPr bwMode="auto">
            <a:xfrm>
              <a:off x="8136882" y="1543666"/>
              <a:ext cx="3618271" cy="2478199"/>
            </a:xfrm>
            <a:prstGeom prst="rect">
              <a:avLst/>
            </a:prstGeom>
            <a:solidFill>
              <a:schemeClr val="bg2"/>
            </a:solidFill>
            <a:ln>
              <a:solidFill>
                <a:schemeClr val="bg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24" name="TextBox 23">
              <a:extLst>
                <a:ext uri="{FF2B5EF4-FFF2-40B4-BE49-F238E27FC236}">
                  <a16:creationId xmlns:a16="http://schemas.microsoft.com/office/drawing/2014/main" id="{EF0ED085-EBAD-49F1-A619-8671EB6949AB}"/>
                </a:ext>
              </a:extLst>
            </p:cNvPr>
            <p:cNvSpPr txBox="1"/>
            <p:nvPr/>
          </p:nvSpPr>
          <p:spPr>
            <a:xfrm>
              <a:off x="9231891" y="3142754"/>
              <a:ext cx="1887793" cy="307777"/>
            </a:xfrm>
            <a:prstGeom prst="rect">
              <a:avLst/>
            </a:prstGeom>
            <a:noFill/>
          </p:spPr>
          <p:txBody>
            <a:bodyPr wrap="square" lIns="0" tIns="0" rIns="0" bIns="0" rtlCol="0">
              <a:spAutoFit/>
            </a:bodyPr>
            <a:lstStyle/>
            <a:p>
              <a:pPr algn="l"/>
              <a:r>
                <a:rPr lang="en-US" sz="2000" dirty="0" err="1">
                  <a:gradFill>
                    <a:gsLst>
                      <a:gs pos="2917">
                        <a:schemeClr val="tx1"/>
                      </a:gs>
                      <a:gs pos="30000">
                        <a:schemeClr val="tx1"/>
                      </a:gs>
                    </a:gsLst>
                    <a:lin ang="5400000" scaled="0"/>
                  </a:gradFill>
                </a:rPr>
                <a:t>PivotCharts</a:t>
              </a:r>
              <a:endParaRPr lang="en-US" sz="2000" dirty="0">
                <a:gradFill>
                  <a:gsLst>
                    <a:gs pos="2917">
                      <a:schemeClr val="tx1"/>
                    </a:gs>
                    <a:gs pos="30000">
                      <a:schemeClr val="tx1"/>
                    </a:gs>
                  </a:gsLst>
                  <a:lin ang="5400000" scaled="0"/>
                </a:gradFill>
              </a:endParaRPr>
            </a:p>
          </p:txBody>
        </p:sp>
        <p:pic>
          <p:nvPicPr>
            <p:cNvPr id="25" name="Graphic 24" descr="Worried Face with No Fill">
              <a:extLst>
                <a:ext uri="{FF2B5EF4-FFF2-40B4-BE49-F238E27FC236}">
                  <a16:creationId xmlns:a16="http://schemas.microsoft.com/office/drawing/2014/main" id="{C898D60B-E879-46E6-B0DC-076CA8B6983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468724" y="1891349"/>
              <a:ext cx="914400" cy="914400"/>
            </a:xfrm>
            <a:prstGeom prst="rect">
              <a:avLst/>
            </a:prstGeom>
          </p:spPr>
        </p:pic>
        <p:sp>
          <p:nvSpPr>
            <p:cNvPr id="35" name="Rectangle 34">
              <a:extLst>
                <a:ext uri="{FF2B5EF4-FFF2-40B4-BE49-F238E27FC236}">
                  <a16:creationId xmlns:a16="http://schemas.microsoft.com/office/drawing/2014/main" id="{027D1258-9B17-4A19-B6DA-6726DF15F2E6}"/>
                </a:ext>
              </a:extLst>
            </p:cNvPr>
            <p:cNvSpPr/>
            <p:nvPr/>
          </p:nvSpPr>
          <p:spPr bwMode="auto">
            <a:xfrm>
              <a:off x="8143968" y="1543665"/>
              <a:ext cx="91440" cy="2478199"/>
            </a:xfrm>
            <a:prstGeom prst="rect">
              <a:avLst/>
            </a:prstGeom>
            <a:solidFill>
              <a:srgbClr val="A13638"/>
            </a:solidFill>
            <a:ln>
              <a:solidFill>
                <a:srgbClr val="A13638"/>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grpSp>
      <p:grpSp>
        <p:nvGrpSpPr>
          <p:cNvPr id="4" name="Group 3">
            <a:extLst>
              <a:ext uri="{FF2B5EF4-FFF2-40B4-BE49-F238E27FC236}">
                <a16:creationId xmlns:a16="http://schemas.microsoft.com/office/drawing/2014/main" id="{439DB8FF-FD4A-4A86-A159-FA94641C87DC}"/>
              </a:ext>
            </a:extLst>
          </p:cNvPr>
          <p:cNvGrpSpPr/>
          <p:nvPr/>
        </p:nvGrpSpPr>
        <p:grpSpPr>
          <a:xfrm>
            <a:off x="436847" y="4178242"/>
            <a:ext cx="3618271" cy="2488030"/>
            <a:chOff x="436847" y="4178242"/>
            <a:chExt cx="3618271" cy="2488030"/>
          </a:xfrm>
        </p:grpSpPr>
        <p:sp>
          <p:nvSpPr>
            <p:cNvPr id="10" name="Rectangle 9">
              <a:extLst>
                <a:ext uri="{FF2B5EF4-FFF2-40B4-BE49-F238E27FC236}">
                  <a16:creationId xmlns:a16="http://schemas.microsoft.com/office/drawing/2014/main" id="{90A9E596-47AD-4303-99FA-35C195F641C9}"/>
                </a:ext>
              </a:extLst>
            </p:cNvPr>
            <p:cNvSpPr/>
            <p:nvPr/>
          </p:nvSpPr>
          <p:spPr bwMode="auto">
            <a:xfrm>
              <a:off x="436847" y="4178242"/>
              <a:ext cx="3618271" cy="2478199"/>
            </a:xfrm>
            <a:prstGeom prst="rect">
              <a:avLst/>
            </a:prstGeom>
            <a:solidFill>
              <a:schemeClr val="bg2"/>
            </a:solidFill>
            <a:ln>
              <a:solidFill>
                <a:schemeClr val="bg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26" name="TextBox 25">
              <a:extLst>
                <a:ext uri="{FF2B5EF4-FFF2-40B4-BE49-F238E27FC236}">
                  <a16:creationId xmlns:a16="http://schemas.microsoft.com/office/drawing/2014/main" id="{BD4C9352-0620-4819-A43A-C35FF085DDC5}"/>
                </a:ext>
              </a:extLst>
            </p:cNvPr>
            <p:cNvSpPr txBox="1"/>
            <p:nvPr/>
          </p:nvSpPr>
          <p:spPr>
            <a:xfrm>
              <a:off x="1072316" y="5941079"/>
              <a:ext cx="2340077" cy="307777"/>
            </a:xfrm>
            <a:prstGeom prst="rect">
              <a:avLst/>
            </a:prstGeom>
            <a:noFill/>
          </p:spPr>
          <p:txBody>
            <a:bodyPr wrap="square" lIns="0" tIns="0" rIns="0" bIns="0" rtlCol="0">
              <a:spAutoFit/>
            </a:bodyPr>
            <a:lstStyle/>
            <a:p>
              <a:pPr algn="l"/>
              <a:r>
                <a:rPr lang="en-US" sz="2000" dirty="0">
                  <a:gradFill>
                    <a:gsLst>
                      <a:gs pos="2917">
                        <a:schemeClr val="tx1"/>
                      </a:gs>
                      <a:gs pos="30000">
                        <a:schemeClr val="tx1"/>
                      </a:gs>
                    </a:gsLst>
                    <a:lin ang="5400000" scaled="0"/>
                  </a:gradFill>
                </a:rPr>
                <a:t>Current and Modern</a:t>
              </a:r>
            </a:p>
          </p:txBody>
        </p:sp>
        <p:pic>
          <p:nvPicPr>
            <p:cNvPr id="29" name="Graphic 28" descr="Alarm Clock">
              <a:extLst>
                <a:ext uri="{FF2B5EF4-FFF2-40B4-BE49-F238E27FC236}">
                  <a16:creationId xmlns:a16="http://schemas.microsoft.com/office/drawing/2014/main" id="{0879BFB0-7A25-45DA-B71E-FA12E792EAA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734795" y="4543414"/>
              <a:ext cx="914400" cy="914400"/>
            </a:xfrm>
            <a:prstGeom prst="rect">
              <a:avLst/>
            </a:prstGeom>
          </p:spPr>
        </p:pic>
        <p:sp>
          <p:nvSpPr>
            <p:cNvPr id="34" name="Rectangle 33">
              <a:extLst>
                <a:ext uri="{FF2B5EF4-FFF2-40B4-BE49-F238E27FC236}">
                  <a16:creationId xmlns:a16="http://schemas.microsoft.com/office/drawing/2014/main" id="{B4E07322-A835-4DA0-802D-17585FE01CCE}"/>
                </a:ext>
              </a:extLst>
            </p:cNvPr>
            <p:cNvSpPr/>
            <p:nvPr/>
          </p:nvSpPr>
          <p:spPr bwMode="auto">
            <a:xfrm>
              <a:off x="442992" y="4188073"/>
              <a:ext cx="91440" cy="2478199"/>
            </a:xfrm>
            <a:prstGeom prst="rect">
              <a:avLst/>
            </a:prstGeom>
            <a:solidFill>
              <a:srgbClr val="A13638"/>
            </a:solidFill>
            <a:ln>
              <a:solidFill>
                <a:srgbClr val="A13638"/>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grpSp>
    </p:spTree>
    <p:extLst>
      <p:ext uri="{BB962C8B-B14F-4D97-AF65-F5344CB8AC3E}">
        <p14:creationId xmlns:p14="http://schemas.microsoft.com/office/powerpoint/2010/main" val="5610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E76C2CB-BD1E-42FD-98B3-056E228B9409}"/>
              </a:ext>
            </a:extLst>
          </p:cNvPr>
          <p:cNvSpPr/>
          <p:nvPr/>
        </p:nvSpPr>
        <p:spPr bwMode="auto">
          <a:xfrm>
            <a:off x="6277897" y="786608"/>
            <a:ext cx="4375355" cy="2642392"/>
          </a:xfrm>
          <a:prstGeom prst="rect">
            <a:avLst/>
          </a:prstGeom>
          <a:solidFill>
            <a:srgbClr val="F3F3F3"/>
          </a:solidFill>
          <a:ln>
            <a:solidFill>
              <a:srgbClr val="F3F3F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23" name="Rectangle 22">
            <a:extLst>
              <a:ext uri="{FF2B5EF4-FFF2-40B4-BE49-F238E27FC236}">
                <a16:creationId xmlns:a16="http://schemas.microsoft.com/office/drawing/2014/main" id="{6F60A12B-1E19-4367-B730-06BB33F24639}"/>
              </a:ext>
            </a:extLst>
          </p:cNvPr>
          <p:cNvSpPr/>
          <p:nvPr/>
        </p:nvSpPr>
        <p:spPr bwMode="auto">
          <a:xfrm>
            <a:off x="6277897" y="3876395"/>
            <a:ext cx="4375355" cy="2642392"/>
          </a:xfrm>
          <a:prstGeom prst="rect">
            <a:avLst/>
          </a:prstGeom>
          <a:solidFill>
            <a:srgbClr val="F3F3F3"/>
          </a:solidFill>
          <a:ln>
            <a:solidFill>
              <a:srgbClr val="F3F3F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24" name="Rectangle 23">
            <a:extLst>
              <a:ext uri="{FF2B5EF4-FFF2-40B4-BE49-F238E27FC236}">
                <a16:creationId xmlns:a16="http://schemas.microsoft.com/office/drawing/2014/main" id="{82AC4345-9DDA-444E-9393-7E55B4E456DD}"/>
              </a:ext>
            </a:extLst>
          </p:cNvPr>
          <p:cNvSpPr/>
          <p:nvPr/>
        </p:nvSpPr>
        <p:spPr bwMode="auto">
          <a:xfrm>
            <a:off x="1245403" y="798871"/>
            <a:ext cx="4375355" cy="2642392"/>
          </a:xfrm>
          <a:prstGeom prst="rect">
            <a:avLst/>
          </a:prstGeom>
          <a:solidFill>
            <a:srgbClr val="F3F3F3"/>
          </a:solidFill>
          <a:ln>
            <a:solidFill>
              <a:srgbClr val="F3F3F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25" name="Rectangle 24">
            <a:extLst>
              <a:ext uri="{FF2B5EF4-FFF2-40B4-BE49-F238E27FC236}">
                <a16:creationId xmlns:a16="http://schemas.microsoft.com/office/drawing/2014/main" id="{37EB5AA2-D99D-4F00-9C20-EAD7AA3BB669}"/>
              </a:ext>
            </a:extLst>
          </p:cNvPr>
          <p:cNvSpPr/>
          <p:nvPr/>
        </p:nvSpPr>
        <p:spPr bwMode="auto">
          <a:xfrm>
            <a:off x="1245403" y="3877188"/>
            <a:ext cx="4375355" cy="2642392"/>
          </a:xfrm>
          <a:prstGeom prst="rect">
            <a:avLst/>
          </a:prstGeom>
          <a:solidFill>
            <a:srgbClr val="F3F3F3"/>
          </a:solidFill>
          <a:ln>
            <a:solidFill>
              <a:srgbClr val="F3F3F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pic>
        <p:nvPicPr>
          <p:cNvPr id="31" name="Picture 30">
            <a:extLst>
              <a:ext uri="{FF2B5EF4-FFF2-40B4-BE49-F238E27FC236}">
                <a16:creationId xmlns:a16="http://schemas.microsoft.com/office/drawing/2014/main" id="{6FD509F1-D85D-423D-A3E6-D32458BB2D38}"/>
              </a:ext>
            </a:extLst>
          </p:cNvPr>
          <p:cNvPicPr>
            <a:picLocks noChangeAspect="1"/>
          </p:cNvPicPr>
          <p:nvPr/>
        </p:nvPicPr>
        <p:blipFill>
          <a:blip r:embed="rId5"/>
          <a:stretch>
            <a:fillRect/>
          </a:stretch>
        </p:blipFill>
        <p:spPr>
          <a:xfrm>
            <a:off x="4347426" y="1215724"/>
            <a:ext cx="952500" cy="2066925"/>
          </a:xfrm>
          <a:prstGeom prst="rect">
            <a:avLst/>
          </a:prstGeom>
        </p:spPr>
      </p:pic>
      <p:grpSp>
        <p:nvGrpSpPr>
          <p:cNvPr id="32" name="Group 31">
            <a:extLst>
              <a:ext uri="{FF2B5EF4-FFF2-40B4-BE49-F238E27FC236}">
                <a16:creationId xmlns:a16="http://schemas.microsoft.com/office/drawing/2014/main" id="{A8C34161-F1BC-47D8-BFA0-BF17A7B00B1B}"/>
              </a:ext>
            </a:extLst>
          </p:cNvPr>
          <p:cNvGrpSpPr/>
          <p:nvPr/>
        </p:nvGrpSpPr>
        <p:grpSpPr>
          <a:xfrm>
            <a:off x="3306662" y="4932863"/>
            <a:ext cx="2058629" cy="915372"/>
            <a:chOff x="2623215" y="2585270"/>
            <a:chExt cx="7057873" cy="3029407"/>
          </a:xfrm>
        </p:grpSpPr>
        <p:pic>
          <p:nvPicPr>
            <p:cNvPr id="33" name="Picture 32">
              <a:extLst>
                <a:ext uri="{FF2B5EF4-FFF2-40B4-BE49-F238E27FC236}">
                  <a16:creationId xmlns:a16="http://schemas.microsoft.com/office/drawing/2014/main" id="{FA4E3BAE-816E-4E66-8DA2-80C64BAE34F2}"/>
                </a:ext>
              </a:extLst>
            </p:cNvPr>
            <p:cNvPicPr>
              <a:picLocks noChangeAspect="1"/>
            </p:cNvPicPr>
            <p:nvPr/>
          </p:nvPicPr>
          <p:blipFill>
            <a:blip r:embed="rId6"/>
            <a:stretch>
              <a:fillRect/>
            </a:stretch>
          </p:blipFill>
          <p:spPr>
            <a:xfrm>
              <a:off x="2623215" y="2585270"/>
              <a:ext cx="7057873" cy="3029407"/>
            </a:xfrm>
            <a:prstGeom prst="rect">
              <a:avLst/>
            </a:prstGeom>
          </p:spPr>
        </p:pic>
        <p:sp>
          <p:nvSpPr>
            <p:cNvPr id="34" name="Rectangle 33">
              <a:extLst>
                <a:ext uri="{FF2B5EF4-FFF2-40B4-BE49-F238E27FC236}">
                  <a16:creationId xmlns:a16="http://schemas.microsoft.com/office/drawing/2014/main" id="{E4D34FBF-0E3D-4CA9-A9CE-AD4D9B97D9F2}"/>
                </a:ext>
              </a:extLst>
            </p:cNvPr>
            <p:cNvSpPr/>
            <p:nvPr/>
          </p:nvSpPr>
          <p:spPr bwMode="auto">
            <a:xfrm>
              <a:off x="9360310" y="5112774"/>
              <a:ext cx="320778" cy="501903"/>
            </a:xfrm>
            <a:prstGeom prst="rect">
              <a:avLst/>
            </a:prstGeom>
            <a:solidFill>
              <a:srgbClr val="F3F3F3"/>
            </a:solidFill>
            <a:ln>
              <a:solidFill>
                <a:srgbClr val="F3F3F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35" name="Rectangle 34">
              <a:extLst>
                <a:ext uri="{FF2B5EF4-FFF2-40B4-BE49-F238E27FC236}">
                  <a16:creationId xmlns:a16="http://schemas.microsoft.com/office/drawing/2014/main" id="{F540099D-5804-4103-BA87-A2E08FDDAA84}"/>
                </a:ext>
              </a:extLst>
            </p:cNvPr>
            <p:cNvSpPr/>
            <p:nvPr/>
          </p:nvSpPr>
          <p:spPr bwMode="auto">
            <a:xfrm>
              <a:off x="9583994" y="2705642"/>
              <a:ext cx="97094" cy="2500540"/>
            </a:xfrm>
            <a:prstGeom prst="rect">
              <a:avLst/>
            </a:prstGeom>
            <a:solidFill>
              <a:srgbClr val="F3F3F3"/>
            </a:solidFill>
            <a:ln>
              <a:solidFill>
                <a:srgbClr val="F3F3F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grpSp>
      <p:pic>
        <p:nvPicPr>
          <p:cNvPr id="36" name="Picture 35">
            <a:extLst>
              <a:ext uri="{FF2B5EF4-FFF2-40B4-BE49-F238E27FC236}">
                <a16:creationId xmlns:a16="http://schemas.microsoft.com/office/drawing/2014/main" id="{2FEF72D3-70C9-422E-9AD9-551B7A33DA67}"/>
              </a:ext>
            </a:extLst>
          </p:cNvPr>
          <p:cNvPicPr>
            <a:picLocks noChangeAspect="1"/>
          </p:cNvPicPr>
          <p:nvPr/>
        </p:nvPicPr>
        <p:blipFill>
          <a:blip r:embed="rId7"/>
          <a:stretch>
            <a:fillRect/>
          </a:stretch>
        </p:blipFill>
        <p:spPr>
          <a:xfrm>
            <a:off x="7722958" y="2043799"/>
            <a:ext cx="2514671" cy="976773"/>
          </a:xfrm>
          <a:prstGeom prst="rect">
            <a:avLst/>
          </a:prstGeom>
        </p:spPr>
      </p:pic>
      <p:sp>
        <p:nvSpPr>
          <p:cNvPr id="37" name="Rectangle 36">
            <a:extLst>
              <a:ext uri="{FF2B5EF4-FFF2-40B4-BE49-F238E27FC236}">
                <a16:creationId xmlns:a16="http://schemas.microsoft.com/office/drawing/2014/main" id="{F0D1213F-B9B1-45F6-A5FD-1C2DEC0D363A}"/>
              </a:ext>
            </a:extLst>
          </p:cNvPr>
          <p:cNvSpPr/>
          <p:nvPr/>
        </p:nvSpPr>
        <p:spPr bwMode="auto">
          <a:xfrm>
            <a:off x="6277897" y="786608"/>
            <a:ext cx="91440" cy="2642392"/>
          </a:xfrm>
          <a:prstGeom prst="rect">
            <a:avLst/>
          </a:prstGeom>
          <a:solidFill>
            <a:srgbClr val="A13638"/>
          </a:solidFill>
          <a:ln>
            <a:solidFill>
              <a:srgbClr val="A13638"/>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39" name="Rectangle 38">
            <a:extLst>
              <a:ext uri="{FF2B5EF4-FFF2-40B4-BE49-F238E27FC236}">
                <a16:creationId xmlns:a16="http://schemas.microsoft.com/office/drawing/2014/main" id="{D8EF2ADE-DF2A-4D06-AD0F-8748A912C727}"/>
              </a:ext>
            </a:extLst>
          </p:cNvPr>
          <p:cNvSpPr/>
          <p:nvPr/>
        </p:nvSpPr>
        <p:spPr bwMode="auto">
          <a:xfrm>
            <a:off x="6277897" y="3859189"/>
            <a:ext cx="91440" cy="2642392"/>
          </a:xfrm>
          <a:prstGeom prst="rect">
            <a:avLst/>
          </a:prstGeom>
          <a:solidFill>
            <a:srgbClr val="A13638"/>
          </a:solidFill>
          <a:ln>
            <a:solidFill>
              <a:srgbClr val="A13638"/>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40" name="Rectangle 39">
            <a:extLst>
              <a:ext uri="{FF2B5EF4-FFF2-40B4-BE49-F238E27FC236}">
                <a16:creationId xmlns:a16="http://schemas.microsoft.com/office/drawing/2014/main" id="{CFCB1F24-56B2-4816-9D30-83F2D0E20B89}"/>
              </a:ext>
            </a:extLst>
          </p:cNvPr>
          <p:cNvSpPr/>
          <p:nvPr/>
        </p:nvSpPr>
        <p:spPr bwMode="auto">
          <a:xfrm>
            <a:off x="1245268" y="774346"/>
            <a:ext cx="91440" cy="2642392"/>
          </a:xfrm>
          <a:prstGeom prst="rect">
            <a:avLst/>
          </a:prstGeom>
          <a:solidFill>
            <a:srgbClr val="A13638"/>
          </a:solidFill>
          <a:ln>
            <a:solidFill>
              <a:srgbClr val="A13638"/>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41" name="Rectangle 40">
            <a:extLst>
              <a:ext uri="{FF2B5EF4-FFF2-40B4-BE49-F238E27FC236}">
                <a16:creationId xmlns:a16="http://schemas.microsoft.com/office/drawing/2014/main" id="{223B3918-9C32-4481-8D54-5024139774D3}"/>
              </a:ext>
            </a:extLst>
          </p:cNvPr>
          <p:cNvSpPr/>
          <p:nvPr/>
        </p:nvSpPr>
        <p:spPr bwMode="auto">
          <a:xfrm>
            <a:off x="1264798" y="3876395"/>
            <a:ext cx="91440" cy="2642392"/>
          </a:xfrm>
          <a:prstGeom prst="rect">
            <a:avLst/>
          </a:prstGeom>
          <a:solidFill>
            <a:srgbClr val="A13638"/>
          </a:solidFill>
          <a:ln>
            <a:solidFill>
              <a:srgbClr val="A13638"/>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43" name="TextBox 42">
            <a:extLst>
              <a:ext uri="{FF2B5EF4-FFF2-40B4-BE49-F238E27FC236}">
                <a16:creationId xmlns:a16="http://schemas.microsoft.com/office/drawing/2014/main" id="{98B95B52-6715-43F0-A5CF-1C8DE9EE921B}"/>
              </a:ext>
            </a:extLst>
          </p:cNvPr>
          <p:cNvSpPr txBox="1"/>
          <p:nvPr/>
        </p:nvSpPr>
        <p:spPr>
          <a:xfrm>
            <a:off x="1489110" y="1233462"/>
            <a:ext cx="3092725" cy="307777"/>
          </a:xfrm>
          <a:prstGeom prst="rect">
            <a:avLst/>
          </a:prstGeom>
          <a:noFill/>
        </p:spPr>
        <p:txBody>
          <a:bodyPr wrap="square" lIns="0" tIns="0" rIns="0" bIns="0" rtlCol="0">
            <a:spAutoFit/>
          </a:bodyPr>
          <a:lstStyle/>
          <a:p>
            <a:pPr algn="l"/>
            <a:r>
              <a:rPr lang="en-US" sz="2000" dirty="0">
                <a:gradFill>
                  <a:gsLst>
                    <a:gs pos="2917">
                      <a:schemeClr val="tx1"/>
                    </a:gs>
                    <a:gs pos="30000">
                      <a:schemeClr val="tx1"/>
                    </a:gs>
                  </a:gsLst>
                  <a:lin ang="5400000" scaled="0"/>
                </a:gradFill>
              </a:rPr>
              <a:t>New modern charts</a:t>
            </a:r>
          </a:p>
        </p:txBody>
      </p:sp>
      <p:sp>
        <p:nvSpPr>
          <p:cNvPr id="44" name="TextBox 43">
            <a:extLst>
              <a:ext uri="{FF2B5EF4-FFF2-40B4-BE49-F238E27FC236}">
                <a16:creationId xmlns:a16="http://schemas.microsoft.com/office/drawing/2014/main" id="{5620EC20-D99A-4F8D-81F8-5FD861A18C48}"/>
              </a:ext>
            </a:extLst>
          </p:cNvPr>
          <p:cNvSpPr txBox="1"/>
          <p:nvPr/>
        </p:nvSpPr>
        <p:spPr>
          <a:xfrm>
            <a:off x="6639723" y="1233462"/>
            <a:ext cx="2514670" cy="307777"/>
          </a:xfrm>
          <a:prstGeom prst="rect">
            <a:avLst/>
          </a:prstGeom>
          <a:noFill/>
        </p:spPr>
        <p:txBody>
          <a:bodyPr wrap="square" lIns="0" tIns="0" rIns="0" bIns="0" rtlCol="0">
            <a:spAutoFit/>
          </a:bodyPr>
          <a:lstStyle/>
          <a:p>
            <a:pPr algn="l"/>
            <a:r>
              <a:rPr lang="en-US" sz="2000" dirty="0">
                <a:gradFill>
                  <a:gsLst>
                    <a:gs pos="2917">
                      <a:schemeClr val="tx1"/>
                    </a:gs>
                    <a:gs pos="30000">
                      <a:schemeClr val="tx1"/>
                    </a:gs>
                  </a:gsLst>
                  <a:lin ang="5400000" scaled="0"/>
                </a:gradFill>
              </a:rPr>
              <a:t>Modern look and feel</a:t>
            </a:r>
          </a:p>
        </p:txBody>
      </p:sp>
      <p:sp>
        <p:nvSpPr>
          <p:cNvPr id="45" name="TextBox 44">
            <a:extLst>
              <a:ext uri="{FF2B5EF4-FFF2-40B4-BE49-F238E27FC236}">
                <a16:creationId xmlns:a16="http://schemas.microsoft.com/office/drawing/2014/main" id="{02FC2C2B-9790-45BC-B5DB-9289F959D545}"/>
              </a:ext>
            </a:extLst>
          </p:cNvPr>
          <p:cNvSpPr txBox="1"/>
          <p:nvPr/>
        </p:nvSpPr>
        <p:spPr>
          <a:xfrm>
            <a:off x="6639723" y="4218992"/>
            <a:ext cx="2514670" cy="307777"/>
          </a:xfrm>
          <a:prstGeom prst="rect">
            <a:avLst/>
          </a:prstGeom>
          <a:noFill/>
        </p:spPr>
        <p:txBody>
          <a:bodyPr wrap="square" lIns="0" tIns="0" rIns="0" bIns="0" rtlCol="0">
            <a:spAutoFit/>
          </a:bodyPr>
          <a:lstStyle/>
          <a:p>
            <a:pPr algn="l"/>
            <a:r>
              <a:rPr lang="en-US" sz="2000" dirty="0">
                <a:gradFill>
                  <a:gsLst>
                    <a:gs pos="2917">
                      <a:schemeClr val="tx1"/>
                    </a:gs>
                    <a:gs pos="30000">
                      <a:schemeClr val="tx1"/>
                    </a:gs>
                  </a:gsLst>
                  <a:lin ang="5400000" scaled="0"/>
                </a:gradFill>
              </a:rPr>
              <a:t>Interactive charts</a:t>
            </a:r>
          </a:p>
        </p:txBody>
      </p:sp>
      <p:sp>
        <p:nvSpPr>
          <p:cNvPr id="46" name="TextBox 45">
            <a:extLst>
              <a:ext uri="{FF2B5EF4-FFF2-40B4-BE49-F238E27FC236}">
                <a16:creationId xmlns:a16="http://schemas.microsoft.com/office/drawing/2014/main" id="{C9C83D87-3D50-41E0-B16F-B54088FBC649}"/>
              </a:ext>
            </a:extLst>
          </p:cNvPr>
          <p:cNvSpPr txBox="1"/>
          <p:nvPr/>
        </p:nvSpPr>
        <p:spPr>
          <a:xfrm>
            <a:off x="1626624" y="4177691"/>
            <a:ext cx="3290682" cy="307777"/>
          </a:xfrm>
          <a:prstGeom prst="rect">
            <a:avLst/>
          </a:prstGeom>
          <a:noFill/>
        </p:spPr>
        <p:txBody>
          <a:bodyPr wrap="square" lIns="0" tIns="0" rIns="0" bIns="0" rtlCol="0">
            <a:spAutoFit/>
          </a:bodyPr>
          <a:lstStyle/>
          <a:p>
            <a:pPr algn="l"/>
            <a:r>
              <a:rPr lang="en-US" sz="2000" dirty="0">
                <a:gradFill>
                  <a:gsLst>
                    <a:gs pos="2917">
                      <a:schemeClr val="tx1"/>
                    </a:gs>
                    <a:gs pos="30000">
                      <a:schemeClr val="tx1"/>
                    </a:gs>
                  </a:gsLst>
                  <a:lin ang="5400000" scaled="0"/>
                </a:gradFill>
              </a:rPr>
              <a:t>Friendly user experience</a:t>
            </a:r>
          </a:p>
        </p:txBody>
      </p:sp>
      <p:pic>
        <p:nvPicPr>
          <p:cNvPr id="4" name="Meeting_Trim">
            <a:hlinkClick r:id="" action="ppaction://media"/>
            <a:extLst>
              <a:ext uri="{FF2B5EF4-FFF2-40B4-BE49-F238E27FC236}">
                <a16:creationId xmlns:a16="http://schemas.microsoft.com/office/drawing/2014/main" id="{615CF685-6376-4AD5-AEB1-155C693216C1}"/>
              </a:ext>
            </a:extLst>
          </p:cNvPr>
          <p:cNvPicPr>
            <a:picLocks noChangeAspect="1"/>
          </p:cNvPicPr>
          <p:nvPr>
            <a:videoFile r:link="rId1"/>
            <p:extLst>
              <p:ext uri="{DAA4B4D4-6D71-4841-9C94-3DE7FCFB9230}">
                <p14:media xmlns:p14="http://schemas.microsoft.com/office/powerpoint/2010/main" r:embed="rId2">
                  <p14:trim end="5130.6458"/>
                </p14:media>
              </p:ext>
            </p:extLst>
          </p:nvPr>
        </p:nvPicPr>
        <p:blipFill rotWithShape="1">
          <a:blip r:embed="rId8"/>
          <a:srcRect b="7517"/>
          <a:stretch/>
        </p:blipFill>
        <p:spPr>
          <a:xfrm>
            <a:off x="7364043" y="4800462"/>
            <a:ext cx="2776979" cy="1444632"/>
          </a:xfrm>
          <a:prstGeom prst="rect">
            <a:avLst/>
          </a:prstGeom>
        </p:spPr>
      </p:pic>
      <p:sp>
        <p:nvSpPr>
          <p:cNvPr id="22" name="TextBox 21">
            <a:extLst>
              <a:ext uri="{FF2B5EF4-FFF2-40B4-BE49-F238E27FC236}">
                <a16:creationId xmlns:a16="http://schemas.microsoft.com/office/drawing/2014/main" id="{E9D9BDCC-ECF3-49EC-8CAE-F767A50FAC0B}"/>
              </a:ext>
            </a:extLst>
          </p:cNvPr>
          <p:cNvSpPr txBox="1"/>
          <p:nvPr/>
        </p:nvSpPr>
        <p:spPr>
          <a:xfrm>
            <a:off x="194210" y="180459"/>
            <a:ext cx="1925904" cy="338554"/>
          </a:xfrm>
          <a:prstGeom prst="rect">
            <a:avLst/>
          </a:prstGeom>
          <a:noFill/>
        </p:spPr>
        <p:txBody>
          <a:bodyPr wrap="square" rtlCol="0">
            <a:spAutoFit/>
          </a:bodyPr>
          <a:lstStyle/>
          <a:p>
            <a:r>
              <a:rPr lang="en-US" sz="1600" dirty="0">
                <a:solidFill>
                  <a:schemeClr val="accent1">
                    <a:lumMod val="75000"/>
                  </a:schemeClr>
                </a:solidFill>
              </a:rPr>
              <a:t>MODERN CHARTS</a:t>
            </a:r>
          </a:p>
        </p:txBody>
      </p:sp>
    </p:spTree>
    <p:extLst>
      <p:ext uri="{BB962C8B-B14F-4D97-AF65-F5344CB8AC3E}">
        <p14:creationId xmlns:p14="http://schemas.microsoft.com/office/powerpoint/2010/main" val="37675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37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B1421-70AA-433E-B70B-2A089F6503C5}"/>
              </a:ext>
            </a:extLst>
          </p:cNvPr>
          <p:cNvSpPr>
            <a:spLocks noGrp="1"/>
          </p:cNvSpPr>
          <p:nvPr>
            <p:ph type="title"/>
          </p:nvPr>
        </p:nvSpPr>
        <p:spPr/>
        <p:txBody>
          <a:bodyPr/>
          <a:lstStyle/>
          <a:p>
            <a:r>
              <a:rPr lang="en-US" dirty="0"/>
              <a:t>Learn more</a:t>
            </a:r>
          </a:p>
        </p:txBody>
      </p:sp>
      <p:sp>
        <p:nvSpPr>
          <p:cNvPr id="3" name="Content Placeholder 2">
            <a:extLst>
              <a:ext uri="{FF2B5EF4-FFF2-40B4-BE49-F238E27FC236}">
                <a16:creationId xmlns:a16="http://schemas.microsoft.com/office/drawing/2014/main" id="{0FC0ECC5-F664-47AC-B99A-B422F41A0084}"/>
              </a:ext>
            </a:extLst>
          </p:cNvPr>
          <p:cNvSpPr>
            <a:spLocks noGrp="1"/>
          </p:cNvSpPr>
          <p:nvPr>
            <p:ph idx="1"/>
          </p:nvPr>
        </p:nvSpPr>
        <p:spPr/>
        <p:txBody>
          <a:bodyPr/>
          <a:lstStyle/>
          <a:p>
            <a:r>
              <a:rPr lang="en-US" dirty="0">
                <a:hlinkClick r:id="rId3"/>
              </a:rPr>
              <a:t>Create a chart on a form or report</a:t>
            </a:r>
            <a:endParaRPr lang="en-US" dirty="0"/>
          </a:p>
          <a:p>
            <a:endParaRPr lang="en-US" dirty="0"/>
          </a:p>
          <a:p>
            <a:r>
              <a:rPr lang="en-US" dirty="0"/>
              <a:t>Ignite presentation and demo </a:t>
            </a:r>
          </a:p>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Online Media 4" title="Modern data visualization in Microsoft Access: Enhance your forms and reports - BRK3253">
            <a:hlinkClick r:id="" action="ppaction://media"/>
            <a:extLst>
              <a:ext uri="{FF2B5EF4-FFF2-40B4-BE49-F238E27FC236}">
                <a16:creationId xmlns:a16="http://schemas.microsoft.com/office/drawing/2014/main" id="{03849E83-8B36-47A7-B6F9-6C8E34090B6A}"/>
              </a:ext>
            </a:extLst>
          </p:cNvPr>
          <p:cNvPicPr>
            <a:picLocks noRot="1" noChangeAspect="1"/>
          </p:cNvPicPr>
          <p:nvPr>
            <a:videoFile r:link="rId1"/>
          </p:nvPr>
        </p:nvPicPr>
        <p:blipFill>
          <a:blip r:embed="rId4"/>
          <a:stretch>
            <a:fillRect/>
          </a:stretch>
        </p:blipFill>
        <p:spPr>
          <a:xfrm>
            <a:off x="1163905" y="3429000"/>
            <a:ext cx="3236814" cy="1820708"/>
          </a:xfrm>
          <a:prstGeom prst="rect">
            <a:avLst/>
          </a:prstGeom>
        </p:spPr>
      </p:pic>
    </p:spTree>
    <p:extLst>
      <p:ext uri="{BB962C8B-B14F-4D97-AF65-F5344CB8AC3E}">
        <p14:creationId xmlns:p14="http://schemas.microsoft.com/office/powerpoint/2010/main" val="1833820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4" name="Picture 2" descr="Image result for ROAD">
            <a:extLst>
              <a:ext uri="{FF2B5EF4-FFF2-40B4-BE49-F238E27FC236}">
                <a16:creationId xmlns:a16="http://schemas.microsoft.com/office/drawing/2014/main" id="{4002829D-4CD3-441E-B21B-47A8B2A32B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8625"/>
          <a:stretch/>
        </p:blipFill>
        <p:spPr bwMode="auto">
          <a:xfrm>
            <a:off x="2893629" y="2217542"/>
            <a:ext cx="9298371" cy="40840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68B14D4-9D09-493D-B37E-CD6EFE632D7E}"/>
              </a:ext>
            </a:extLst>
          </p:cNvPr>
          <p:cNvSpPr>
            <a:spLocks noGrp="1"/>
          </p:cNvSpPr>
          <p:nvPr>
            <p:ph type="title"/>
          </p:nvPr>
        </p:nvSpPr>
        <p:spPr/>
        <p:txBody>
          <a:bodyPr/>
          <a:lstStyle/>
          <a:p>
            <a:r>
              <a:rPr lang="en-US" dirty="0"/>
              <a:t>Roadmap</a:t>
            </a:r>
          </a:p>
        </p:txBody>
      </p:sp>
    </p:spTree>
    <p:extLst>
      <p:ext uri="{BB962C8B-B14F-4D97-AF65-F5344CB8AC3E}">
        <p14:creationId xmlns:p14="http://schemas.microsoft.com/office/powerpoint/2010/main" val="3397809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EC105-E6F4-4A47-841E-5A8B9F048981}"/>
              </a:ext>
            </a:extLst>
          </p:cNvPr>
          <p:cNvSpPr>
            <a:spLocks noGrp="1"/>
          </p:cNvSpPr>
          <p:nvPr>
            <p:ph type="title"/>
          </p:nvPr>
        </p:nvSpPr>
        <p:spPr>
          <a:xfrm>
            <a:off x="838200" y="365125"/>
            <a:ext cx="10515600" cy="1325563"/>
          </a:xfrm>
        </p:spPr>
        <p:txBody>
          <a:bodyPr/>
          <a:lstStyle/>
          <a:p>
            <a:r>
              <a:rPr lang="en-US" dirty="0"/>
              <a:t>On the horizon</a:t>
            </a:r>
          </a:p>
        </p:txBody>
      </p:sp>
      <p:sp>
        <p:nvSpPr>
          <p:cNvPr id="4" name="TextBox 3">
            <a:extLst>
              <a:ext uri="{FF2B5EF4-FFF2-40B4-BE49-F238E27FC236}">
                <a16:creationId xmlns:a16="http://schemas.microsoft.com/office/drawing/2014/main" id="{2E5EB8FD-EE9F-4B6B-94A9-6A03DAEE3361}"/>
              </a:ext>
            </a:extLst>
          </p:cNvPr>
          <p:cNvSpPr txBox="1"/>
          <p:nvPr/>
        </p:nvSpPr>
        <p:spPr>
          <a:xfrm>
            <a:off x="194210" y="180459"/>
            <a:ext cx="2443794" cy="338554"/>
          </a:xfrm>
          <a:prstGeom prst="rect">
            <a:avLst/>
          </a:prstGeom>
          <a:noFill/>
        </p:spPr>
        <p:txBody>
          <a:bodyPr wrap="square" rtlCol="0">
            <a:spAutoFit/>
          </a:bodyPr>
          <a:lstStyle/>
          <a:p>
            <a:r>
              <a:rPr lang="en-US" sz="1600" dirty="0">
                <a:solidFill>
                  <a:schemeClr val="accent1">
                    <a:lumMod val="75000"/>
                  </a:schemeClr>
                </a:solidFill>
              </a:rPr>
              <a:t>ROADMAP</a:t>
            </a:r>
          </a:p>
        </p:txBody>
      </p:sp>
      <p:sp>
        <p:nvSpPr>
          <p:cNvPr id="6" name="TextBox 5">
            <a:extLst>
              <a:ext uri="{FF2B5EF4-FFF2-40B4-BE49-F238E27FC236}">
                <a16:creationId xmlns:a16="http://schemas.microsoft.com/office/drawing/2014/main" id="{29EBB30F-91EE-41D1-8025-180437C84297}"/>
              </a:ext>
            </a:extLst>
          </p:cNvPr>
          <p:cNvSpPr txBox="1"/>
          <p:nvPr/>
        </p:nvSpPr>
        <p:spPr>
          <a:xfrm>
            <a:off x="1930625" y="4930168"/>
            <a:ext cx="9195924" cy="677108"/>
          </a:xfrm>
          <a:prstGeom prst="rect">
            <a:avLst/>
          </a:prstGeom>
          <a:noFill/>
        </p:spPr>
        <p:txBody>
          <a:bodyPr wrap="square" rtlCol="0">
            <a:spAutoFit/>
          </a:bodyPr>
          <a:lstStyle/>
          <a:p>
            <a:r>
              <a:rPr lang="en-US" sz="2000" dirty="0">
                <a:gradFill>
                  <a:gsLst>
                    <a:gs pos="2917">
                      <a:schemeClr val="tx1"/>
                    </a:gs>
                    <a:gs pos="30000">
                      <a:schemeClr val="tx1"/>
                    </a:gs>
                  </a:gsLst>
                  <a:lin ang="5400000" scaled="0"/>
                </a:gradFill>
                <a:latin typeface="Segoe UI Light" panose="020B0502040204020203" pitchFamily="34" charset="0"/>
                <a:cs typeface="Segoe UI Light" panose="020B0502040204020203" pitchFamily="34" charset="0"/>
              </a:rPr>
              <a:t>O365 public roadmap </a:t>
            </a:r>
            <a:r>
              <a:rPr lang="en-US" dirty="0">
                <a:gradFill>
                  <a:gsLst>
                    <a:gs pos="2917">
                      <a:schemeClr val="tx1"/>
                    </a:gs>
                    <a:gs pos="30000">
                      <a:schemeClr val="tx1"/>
                    </a:gs>
                  </a:gsLst>
                  <a:lin ang="5400000" scaled="0"/>
                </a:gradFill>
                <a:latin typeface="Segoe UI Light" panose="020B0502040204020203" pitchFamily="34" charset="0"/>
                <a:cs typeface="Segoe UI Light" panose="020B0502040204020203" pitchFamily="34" charset="0"/>
                <a:hlinkClick r:id="rId2"/>
              </a:rPr>
              <a:t>https://products.office.com/business/office-365-roadmap</a:t>
            </a:r>
            <a:endParaRPr lang="en-US" dirty="0">
              <a:gradFill>
                <a:gsLst>
                  <a:gs pos="2917">
                    <a:schemeClr val="tx1"/>
                  </a:gs>
                  <a:gs pos="30000">
                    <a:schemeClr val="tx1"/>
                  </a:gs>
                </a:gsLst>
                <a:lin ang="5400000" scaled="0"/>
              </a:gradFill>
              <a:latin typeface="Segoe UI Light" panose="020B0502040204020203" pitchFamily="34" charset="0"/>
              <a:cs typeface="Segoe UI Light" panose="020B0502040204020203" pitchFamily="34" charset="0"/>
            </a:endParaRPr>
          </a:p>
          <a:p>
            <a:endParaRPr lang="en-US" dirty="0">
              <a:latin typeface="Segoe UI Light" panose="020B0502040204020203" pitchFamily="34" charset="0"/>
              <a:cs typeface="Segoe UI Light" panose="020B0502040204020203" pitchFamily="34" charset="0"/>
            </a:endParaRPr>
          </a:p>
        </p:txBody>
      </p:sp>
      <p:grpSp>
        <p:nvGrpSpPr>
          <p:cNvPr id="9" name="Group 8">
            <a:extLst>
              <a:ext uri="{FF2B5EF4-FFF2-40B4-BE49-F238E27FC236}">
                <a16:creationId xmlns:a16="http://schemas.microsoft.com/office/drawing/2014/main" id="{0EC3C77B-5E0F-4C46-831D-911AB779C03B}"/>
              </a:ext>
            </a:extLst>
          </p:cNvPr>
          <p:cNvGrpSpPr/>
          <p:nvPr/>
        </p:nvGrpSpPr>
        <p:grpSpPr>
          <a:xfrm>
            <a:off x="1151391" y="1760018"/>
            <a:ext cx="9405835" cy="1316043"/>
            <a:chOff x="436847" y="1543666"/>
            <a:chExt cx="3618271" cy="2478199"/>
          </a:xfrm>
        </p:grpSpPr>
        <p:sp>
          <p:nvSpPr>
            <p:cNvPr id="10" name="Rectangle 9">
              <a:extLst>
                <a:ext uri="{FF2B5EF4-FFF2-40B4-BE49-F238E27FC236}">
                  <a16:creationId xmlns:a16="http://schemas.microsoft.com/office/drawing/2014/main" id="{F17146EA-E00A-4833-B202-439C87976FE2}"/>
                </a:ext>
              </a:extLst>
            </p:cNvPr>
            <p:cNvSpPr/>
            <p:nvPr/>
          </p:nvSpPr>
          <p:spPr bwMode="auto">
            <a:xfrm>
              <a:off x="436847" y="1543666"/>
              <a:ext cx="3618271" cy="2478199"/>
            </a:xfrm>
            <a:prstGeom prst="rect">
              <a:avLst/>
            </a:prstGeom>
            <a:solidFill>
              <a:schemeClr val="bg2"/>
            </a:solidFill>
            <a:ln>
              <a:solidFill>
                <a:schemeClr val="bg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11" name="Rectangle 10">
              <a:extLst>
                <a:ext uri="{FF2B5EF4-FFF2-40B4-BE49-F238E27FC236}">
                  <a16:creationId xmlns:a16="http://schemas.microsoft.com/office/drawing/2014/main" id="{D13A77E7-2929-4AD7-89AF-8D70F2BB4F80}"/>
                </a:ext>
              </a:extLst>
            </p:cNvPr>
            <p:cNvSpPr/>
            <p:nvPr/>
          </p:nvSpPr>
          <p:spPr bwMode="auto">
            <a:xfrm>
              <a:off x="436847" y="1543666"/>
              <a:ext cx="48259" cy="2478199"/>
            </a:xfrm>
            <a:prstGeom prst="rect">
              <a:avLst/>
            </a:prstGeom>
            <a:solidFill>
              <a:srgbClr val="336699"/>
            </a:solidFill>
            <a:ln>
              <a:solidFill>
                <a:srgbClr val="336699"/>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grpSp>
      <p:grpSp>
        <p:nvGrpSpPr>
          <p:cNvPr id="12" name="Group 11">
            <a:extLst>
              <a:ext uri="{FF2B5EF4-FFF2-40B4-BE49-F238E27FC236}">
                <a16:creationId xmlns:a16="http://schemas.microsoft.com/office/drawing/2014/main" id="{E47BC148-9755-43DF-A8A8-FF46CE27224E}"/>
              </a:ext>
            </a:extLst>
          </p:cNvPr>
          <p:cNvGrpSpPr/>
          <p:nvPr/>
        </p:nvGrpSpPr>
        <p:grpSpPr>
          <a:xfrm>
            <a:off x="1151390" y="3180508"/>
            <a:ext cx="9405835" cy="1316043"/>
            <a:chOff x="436847" y="1543666"/>
            <a:chExt cx="3618271" cy="2478199"/>
          </a:xfrm>
        </p:grpSpPr>
        <p:sp>
          <p:nvSpPr>
            <p:cNvPr id="13" name="Rectangle 12">
              <a:extLst>
                <a:ext uri="{FF2B5EF4-FFF2-40B4-BE49-F238E27FC236}">
                  <a16:creationId xmlns:a16="http://schemas.microsoft.com/office/drawing/2014/main" id="{49F9D75D-E566-4F79-9423-EAE8AE19FB2C}"/>
                </a:ext>
              </a:extLst>
            </p:cNvPr>
            <p:cNvSpPr/>
            <p:nvPr/>
          </p:nvSpPr>
          <p:spPr bwMode="auto">
            <a:xfrm>
              <a:off x="436847" y="1543666"/>
              <a:ext cx="3618271" cy="2478199"/>
            </a:xfrm>
            <a:prstGeom prst="rect">
              <a:avLst/>
            </a:prstGeom>
            <a:solidFill>
              <a:schemeClr val="bg2"/>
            </a:solidFill>
            <a:ln>
              <a:solidFill>
                <a:schemeClr val="bg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sp>
          <p:nvSpPr>
            <p:cNvPr id="14" name="Rectangle 13">
              <a:extLst>
                <a:ext uri="{FF2B5EF4-FFF2-40B4-BE49-F238E27FC236}">
                  <a16:creationId xmlns:a16="http://schemas.microsoft.com/office/drawing/2014/main" id="{A64B4161-3AD8-4A67-9423-248BBF481E36}"/>
                </a:ext>
              </a:extLst>
            </p:cNvPr>
            <p:cNvSpPr/>
            <p:nvPr/>
          </p:nvSpPr>
          <p:spPr bwMode="auto">
            <a:xfrm>
              <a:off x="436847" y="1543666"/>
              <a:ext cx="48259" cy="2478199"/>
            </a:xfrm>
            <a:prstGeom prst="rect">
              <a:avLst/>
            </a:prstGeom>
            <a:solidFill>
              <a:srgbClr val="336699"/>
            </a:solidFill>
            <a:ln>
              <a:solidFill>
                <a:srgbClr val="336699"/>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1600" dirty="0">
                <a:gradFill>
                  <a:gsLst>
                    <a:gs pos="40075">
                      <a:srgbClr val="FFFFFF"/>
                    </a:gs>
                    <a:gs pos="30000">
                      <a:srgbClr val="FFFFFF"/>
                    </a:gs>
                  </a:gsLst>
                  <a:lin ang="5400000" scaled="0"/>
                </a:gradFill>
              </a:endParaRPr>
            </a:p>
          </p:txBody>
        </p:sp>
      </p:grpSp>
      <p:pic>
        <p:nvPicPr>
          <p:cNvPr id="15" name="Picture 14">
            <a:extLst>
              <a:ext uri="{FF2B5EF4-FFF2-40B4-BE49-F238E27FC236}">
                <a16:creationId xmlns:a16="http://schemas.microsoft.com/office/drawing/2014/main" id="{D44CBF51-07A0-462C-ABF6-E62C3DAC4DC4}"/>
              </a:ext>
            </a:extLst>
          </p:cNvPr>
          <p:cNvPicPr>
            <a:picLocks noChangeAspect="1"/>
          </p:cNvPicPr>
          <p:nvPr/>
        </p:nvPicPr>
        <p:blipFill rotWithShape="1">
          <a:blip r:embed="rId3"/>
          <a:srcRect b="10336"/>
          <a:stretch/>
        </p:blipFill>
        <p:spPr>
          <a:xfrm>
            <a:off x="1514948" y="1812241"/>
            <a:ext cx="2510230" cy="1316043"/>
          </a:xfrm>
          <a:prstGeom prst="rect">
            <a:avLst/>
          </a:prstGeom>
          <a:ln>
            <a:solidFill>
              <a:schemeClr val="bg2"/>
            </a:solidFill>
          </a:ln>
        </p:spPr>
      </p:pic>
      <p:pic>
        <p:nvPicPr>
          <p:cNvPr id="16" name="Picture 15">
            <a:extLst>
              <a:ext uri="{FF2B5EF4-FFF2-40B4-BE49-F238E27FC236}">
                <a16:creationId xmlns:a16="http://schemas.microsoft.com/office/drawing/2014/main" id="{60035E84-E01F-4D43-A4F4-F33C673EB437}"/>
              </a:ext>
            </a:extLst>
          </p:cNvPr>
          <p:cNvPicPr>
            <a:picLocks noChangeAspect="1"/>
          </p:cNvPicPr>
          <p:nvPr/>
        </p:nvPicPr>
        <p:blipFill>
          <a:blip r:embed="rId4"/>
          <a:stretch>
            <a:fillRect/>
          </a:stretch>
        </p:blipFill>
        <p:spPr>
          <a:xfrm>
            <a:off x="1514948" y="3204888"/>
            <a:ext cx="2556190" cy="1291664"/>
          </a:xfrm>
          <a:prstGeom prst="rect">
            <a:avLst/>
          </a:prstGeom>
          <a:ln>
            <a:solidFill>
              <a:schemeClr val="bg2"/>
            </a:solidFill>
          </a:ln>
        </p:spPr>
      </p:pic>
      <p:sp>
        <p:nvSpPr>
          <p:cNvPr id="17" name="TextBox 16">
            <a:extLst>
              <a:ext uri="{FF2B5EF4-FFF2-40B4-BE49-F238E27FC236}">
                <a16:creationId xmlns:a16="http://schemas.microsoft.com/office/drawing/2014/main" id="{F65EB3A2-4B22-48CA-B395-23C02192CCDF}"/>
              </a:ext>
            </a:extLst>
          </p:cNvPr>
          <p:cNvSpPr txBox="1"/>
          <p:nvPr/>
        </p:nvSpPr>
        <p:spPr>
          <a:xfrm>
            <a:off x="4685235" y="2218276"/>
            <a:ext cx="5871990" cy="369332"/>
          </a:xfrm>
          <a:prstGeom prst="rect">
            <a:avLst/>
          </a:prstGeom>
          <a:noFill/>
        </p:spPr>
        <p:txBody>
          <a:bodyPr wrap="square" lIns="0" tIns="0" rIns="0" bIns="0" rtlCol="0">
            <a:spAutoFit/>
          </a:bodyPr>
          <a:lstStyle/>
          <a:p>
            <a:pPr algn="l"/>
            <a:r>
              <a:rPr lang="en-US" sz="2400" dirty="0">
                <a:gradFill>
                  <a:gsLst>
                    <a:gs pos="2917">
                      <a:schemeClr val="tx1"/>
                    </a:gs>
                    <a:gs pos="30000">
                      <a:schemeClr val="tx1"/>
                    </a:gs>
                  </a:gsLst>
                  <a:lin ang="5400000" scaled="0"/>
                </a:gradFill>
              </a:rPr>
              <a:t>Black and Dark Gray themes support</a:t>
            </a:r>
          </a:p>
        </p:txBody>
      </p:sp>
      <p:sp>
        <p:nvSpPr>
          <p:cNvPr id="18" name="TextBox 17">
            <a:extLst>
              <a:ext uri="{FF2B5EF4-FFF2-40B4-BE49-F238E27FC236}">
                <a16:creationId xmlns:a16="http://schemas.microsoft.com/office/drawing/2014/main" id="{3B76CD38-F54D-4176-A1E8-903462937186}"/>
              </a:ext>
            </a:extLst>
          </p:cNvPr>
          <p:cNvSpPr txBox="1"/>
          <p:nvPr/>
        </p:nvSpPr>
        <p:spPr>
          <a:xfrm>
            <a:off x="4685235" y="3614125"/>
            <a:ext cx="5871990" cy="369332"/>
          </a:xfrm>
          <a:prstGeom prst="rect">
            <a:avLst/>
          </a:prstGeom>
          <a:noFill/>
        </p:spPr>
        <p:txBody>
          <a:bodyPr wrap="square" lIns="0" tIns="0" rIns="0" bIns="0" rtlCol="0">
            <a:spAutoFit/>
          </a:bodyPr>
          <a:lstStyle/>
          <a:p>
            <a:pPr algn="l"/>
            <a:r>
              <a:rPr lang="en-US" sz="2400" dirty="0">
                <a:gradFill>
                  <a:gsLst>
                    <a:gs pos="2917">
                      <a:schemeClr val="tx1"/>
                    </a:gs>
                    <a:gs pos="30000">
                      <a:schemeClr val="tx1"/>
                    </a:gs>
                  </a:gsLst>
                  <a:lin ang="5400000" scaled="0"/>
                </a:gradFill>
              </a:rPr>
              <a:t>Connect to Microsoft Graph</a:t>
            </a:r>
          </a:p>
        </p:txBody>
      </p:sp>
    </p:spTree>
    <p:extLst>
      <p:ext uri="{BB962C8B-B14F-4D97-AF65-F5344CB8AC3E}">
        <p14:creationId xmlns:p14="http://schemas.microsoft.com/office/powerpoint/2010/main" val="3631429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3E430-31CF-4CE4-AA0D-DF2EFDA7B485}"/>
              </a:ext>
            </a:extLst>
          </p:cNvPr>
          <p:cNvSpPr>
            <a:spLocks noGrp="1"/>
          </p:cNvSpPr>
          <p:nvPr>
            <p:ph type="title"/>
          </p:nvPr>
        </p:nvSpPr>
        <p:spPr/>
        <p:txBody>
          <a:bodyPr/>
          <a:lstStyle/>
          <a:p>
            <a:r>
              <a:rPr lang="en-US" dirty="0"/>
              <a:t>Community engagement</a:t>
            </a:r>
          </a:p>
        </p:txBody>
      </p:sp>
      <p:sp>
        <p:nvSpPr>
          <p:cNvPr id="3" name="Text Placeholder 2">
            <a:extLst>
              <a:ext uri="{FF2B5EF4-FFF2-40B4-BE49-F238E27FC236}">
                <a16:creationId xmlns:a16="http://schemas.microsoft.com/office/drawing/2014/main" id="{153A8D91-2407-41E6-978A-17932A3DC8B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56356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2DC3445-581B-45CE-9E3C-491DBD0BC22E}"/>
              </a:ext>
            </a:extLst>
          </p:cNvPr>
          <p:cNvSpPr txBox="1"/>
          <p:nvPr/>
        </p:nvSpPr>
        <p:spPr>
          <a:xfrm>
            <a:off x="194210" y="180459"/>
            <a:ext cx="2960972" cy="338554"/>
          </a:xfrm>
          <a:prstGeom prst="rect">
            <a:avLst/>
          </a:prstGeom>
          <a:noFill/>
        </p:spPr>
        <p:txBody>
          <a:bodyPr wrap="square" rtlCol="0">
            <a:spAutoFit/>
          </a:bodyPr>
          <a:lstStyle/>
          <a:p>
            <a:r>
              <a:rPr lang="en-US" sz="1600" dirty="0">
                <a:solidFill>
                  <a:schemeClr val="accent1">
                    <a:lumMod val="75000"/>
                  </a:schemeClr>
                </a:solidFill>
              </a:rPr>
              <a:t>COMMUNITY ENGAGEMENT</a:t>
            </a:r>
          </a:p>
        </p:txBody>
      </p:sp>
      <p:sp>
        <p:nvSpPr>
          <p:cNvPr id="4" name="Oval 3">
            <a:extLst>
              <a:ext uri="{FF2B5EF4-FFF2-40B4-BE49-F238E27FC236}">
                <a16:creationId xmlns:a16="http://schemas.microsoft.com/office/drawing/2014/main" id="{C023B952-B170-462E-A26F-CF0FFBA37F93}"/>
              </a:ext>
            </a:extLst>
          </p:cNvPr>
          <p:cNvSpPr/>
          <p:nvPr/>
        </p:nvSpPr>
        <p:spPr>
          <a:xfrm>
            <a:off x="889614" y="1316389"/>
            <a:ext cx="1256587" cy="1256587"/>
          </a:xfrm>
          <a:prstGeom prst="ellipse">
            <a:avLst/>
          </a:prstGeom>
        </p:spPr>
        <p:style>
          <a:lnRef idx="0">
            <a:schemeClr val="dk2">
              <a:hueOff val="0"/>
              <a:satOff val="0"/>
              <a:lumOff val="0"/>
              <a:alphaOff val="0"/>
            </a:schemeClr>
          </a:lnRef>
          <a:fillRef idx="1">
            <a:schemeClr val="bg1">
              <a:lumMod val="95000"/>
              <a:hueOff val="0"/>
              <a:satOff val="0"/>
              <a:lumOff val="0"/>
              <a:alphaOff val="0"/>
            </a:schemeClr>
          </a:fillRef>
          <a:effectRef idx="2">
            <a:schemeClr val="bg1">
              <a:lumMod val="95000"/>
              <a:hueOff val="0"/>
              <a:satOff val="0"/>
              <a:lumOff val="0"/>
              <a:alphaOff val="0"/>
            </a:schemeClr>
          </a:effectRef>
          <a:fontRef idx="minor">
            <a:schemeClr val="dk1">
              <a:hueOff val="0"/>
              <a:satOff val="0"/>
              <a:lumOff val="0"/>
              <a:alphaOff val="0"/>
            </a:schemeClr>
          </a:fontRef>
        </p:style>
      </p:sp>
      <p:sp>
        <p:nvSpPr>
          <p:cNvPr id="14" name="TextBox 13">
            <a:extLst>
              <a:ext uri="{FF2B5EF4-FFF2-40B4-BE49-F238E27FC236}">
                <a16:creationId xmlns:a16="http://schemas.microsoft.com/office/drawing/2014/main" id="{20606592-5A9F-421F-818B-FC8509297BE3}"/>
              </a:ext>
            </a:extLst>
          </p:cNvPr>
          <p:cNvSpPr txBox="1"/>
          <p:nvPr/>
        </p:nvSpPr>
        <p:spPr>
          <a:xfrm>
            <a:off x="261863" y="2685369"/>
            <a:ext cx="2512088" cy="369332"/>
          </a:xfrm>
          <a:prstGeom prst="rect">
            <a:avLst/>
          </a:prstGeom>
          <a:noFill/>
        </p:spPr>
        <p:txBody>
          <a:bodyPr wrap="square" rtlCol="0">
            <a:spAutoFit/>
          </a:bodyPr>
          <a:lstStyle/>
          <a:p>
            <a:pPr algn="ctr"/>
            <a:r>
              <a:rPr lang="en-US" b="1" dirty="0"/>
              <a:t>RESPOND TO FEEDBACK</a:t>
            </a:r>
          </a:p>
        </p:txBody>
      </p:sp>
      <p:grpSp>
        <p:nvGrpSpPr>
          <p:cNvPr id="21" name="Group 20">
            <a:extLst>
              <a:ext uri="{FF2B5EF4-FFF2-40B4-BE49-F238E27FC236}">
                <a16:creationId xmlns:a16="http://schemas.microsoft.com/office/drawing/2014/main" id="{58ED5643-4F03-4B05-9206-C58BEA440F97}"/>
              </a:ext>
            </a:extLst>
          </p:cNvPr>
          <p:cNvGrpSpPr/>
          <p:nvPr/>
        </p:nvGrpSpPr>
        <p:grpSpPr>
          <a:xfrm>
            <a:off x="3136605" y="1328354"/>
            <a:ext cx="2903971" cy="1743987"/>
            <a:chOff x="3418700" y="2172413"/>
            <a:chExt cx="2903971" cy="1743987"/>
          </a:xfrm>
        </p:grpSpPr>
        <p:sp>
          <p:nvSpPr>
            <p:cNvPr id="6" name="Oval 5">
              <a:extLst>
                <a:ext uri="{FF2B5EF4-FFF2-40B4-BE49-F238E27FC236}">
                  <a16:creationId xmlns:a16="http://schemas.microsoft.com/office/drawing/2014/main" id="{FDCB82DC-52DE-470F-9E0A-5A7E5925D0B4}"/>
                </a:ext>
              </a:extLst>
            </p:cNvPr>
            <p:cNvSpPr/>
            <p:nvPr/>
          </p:nvSpPr>
          <p:spPr>
            <a:xfrm>
              <a:off x="4046452" y="2172413"/>
              <a:ext cx="1256587" cy="1256587"/>
            </a:xfrm>
            <a:prstGeom prst="ellipse">
              <a:avLst/>
            </a:prstGeom>
          </p:spPr>
          <p:style>
            <a:lnRef idx="0">
              <a:schemeClr val="dk2">
                <a:hueOff val="0"/>
                <a:satOff val="0"/>
                <a:lumOff val="0"/>
                <a:alphaOff val="0"/>
              </a:schemeClr>
            </a:lnRef>
            <a:fillRef idx="1">
              <a:schemeClr val="bg1">
                <a:lumMod val="95000"/>
                <a:hueOff val="0"/>
                <a:satOff val="0"/>
                <a:lumOff val="0"/>
                <a:alphaOff val="0"/>
              </a:schemeClr>
            </a:fillRef>
            <a:effectRef idx="2">
              <a:schemeClr val="bg1">
                <a:lumMod val="95000"/>
                <a:hueOff val="0"/>
                <a:satOff val="0"/>
                <a:lumOff val="0"/>
                <a:alphaOff val="0"/>
              </a:schemeClr>
            </a:effectRef>
            <a:fontRef idx="minor">
              <a:schemeClr val="dk1">
                <a:hueOff val="0"/>
                <a:satOff val="0"/>
                <a:lumOff val="0"/>
                <a:alphaOff val="0"/>
              </a:schemeClr>
            </a:fontRef>
          </p:style>
        </p:sp>
        <p:sp>
          <p:nvSpPr>
            <p:cNvPr id="15" name="TextBox 14">
              <a:extLst>
                <a:ext uri="{FF2B5EF4-FFF2-40B4-BE49-F238E27FC236}">
                  <a16:creationId xmlns:a16="http://schemas.microsoft.com/office/drawing/2014/main" id="{B586720A-8B96-46EC-901F-1C4B4254B396}"/>
                </a:ext>
              </a:extLst>
            </p:cNvPr>
            <p:cNvSpPr txBox="1"/>
            <p:nvPr/>
          </p:nvSpPr>
          <p:spPr>
            <a:xfrm>
              <a:off x="3418700" y="3547068"/>
              <a:ext cx="2903971" cy="369332"/>
            </a:xfrm>
            <a:prstGeom prst="rect">
              <a:avLst/>
            </a:prstGeom>
            <a:noFill/>
          </p:spPr>
          <p:txBody>
            <a:bodyPr wrap="square" rtlCol="0">
              <a:spAutoFit/>
            </a:bodyPr>
            <a:lstStyle/>
            <a:p>
              <a:pPr algn="ctr"/>
              <a:r>
                <a:rPr lang="en-US" b="1" dirty="0"/>
                <a:t>PRODUCT TEAM VISIBILITY</a:t>
              </a:r>
            </a:p>
          </p:txBody>
        </p:sp>
      </p:grpSp>
      <p:grpSp>
        <p:nvGrpSpPr>
          <p:cNvPr id="22" name="Group 21">
            <a:extLst>
              <a:ext uri="{FF2B5EF4-FFF2-40B4-BE49-F238E27FC236}">
                <a16:creationId xmlns:a16="http://schemas.microsoft.com/office/drawing/2014/main" id="{8404A852-B61E-425A-B1C2-BD001FFADCB3}"/>
              </a:ext>
            </a:extLst>
          </p:cNvPr>
          <p:cNvGrpSpPr/>
          <p:nvPr/>
        </p:nvGrpSpPr>
        <p:grpSpPr>
          <a:xfrm>
            <a:off x="6373089" y="1328354"/>
            <a:ext cx="2679561" cy="1743987"/>
            <a:chOff x="5755441" y="2172413"/>
            <a:chExt cx="2679561" cy="1743987"/>
          </a:xfrm>
        </p:grpSpPr>
        <p:sp>
          <p:nvSpPr>
            <p:cNvPr id="8" name="Oval 7">
              <a:extLst>
                <a:ext uri="{FF2B5EF4-FFF2-40B4-BE49-F238E27FC236}">
                  <a16:creationId xmlns:a16="http://schemas.microsoft.com/office/drawing/2014/main" id="{9EFB3BF7-7F01-485B-A4DA-44489546732A}"/>
                </a:ext>
              </a:extLst>
            </p:cNvPr>
            <p:cNvSpPr/>
            <p:nvPr/>
          </p:nvSpPr>
          <p:spPr>
            <a:xfrm>
              <a:off x="6466929" y="2172413"/>
              <a:ext cx="1256587" cy="1256587"/>
            </a:xfrm>
            <a:prstGeom prst="ellipse">
              <a:avLst/>
            </a:prstGeom>
          </p:spPr>
          <p:style>
            <a:lnRef idx="0">
              <a:schemeClr val="dk2">
                <a:hueOff val="0"/>
                <a:satOff val="0"/>
                <a:lumOff val="0"/>
                <a:alphaOff val="0"/>
              </a:schemeClr>
            </a:lnRef>
            <a:fillRef idx="1">
              <a:schemeClr val="bg1">
                <a:lumMod val="95000"/>
                <a:hueOff val="0"/>
                <a:satOff val="0"/>
                <a:lumOff val="0"/>
                <a:alphaOff val="0"/>
              </a:schemeClr>
            </a:fillRef>
            <a:effectRef idx="2">
              <a:schemeClr val="bg1">
                <a:lumMod val="95000"/>
                <a:hueOff val="0"/>
                <a:satOff val="0"/>
                <a:lumOff val="0"/>
                <a:alphaOff val="0"/>
              </a:schemeClr>
            </a:effectRef>
            <a:fontRef idx="minor">
              <a:schemeClr val="dk1">
                <a:hueOff val="0"/>
                <a:satOff val="0"/>
                <a:lumOff val="0"/>
                <a:alphaOff val="0"/>
              </a:schemeClr>
            </a:fontRef>
          </p:style>
        </p:sp>
        <p:sp>
          <p:nvSpPr>
            <p:cNvPr id="16" name="TextBox 15">
              <a:extLst>
                <a:ext uri="{FF2B5EF4-FFF2-40B4-BE49-F238E27FC236}">
                  <a16:creationId xmlns:a16="http://schemas.microsoft.com/office/drawing/2014/main" id="{E3BF0664-0CAF-4D0B-8E6A-A72BC87DC551}"/>
                </a:ext>
              </a:extLst>
            </p:cNvPr>
            <p:cNvSpPr txBox="1"/>
            <p:nvPr/>
          </p:nvSpPr>
          <p:spPr>
            <a:xfrm>
              <a:off x="5755441" y="3547068"/>
              <a:ext cx="2679561" cy="369332"/>
            </a:xfrm>
            <a:prstGeom prst="rect">
              <a:avLst/>
            </a:prstGeom>
            <a:noFill/>
          </p:spPr>
          <p:txBody>
            <a:bodyPr wrap="square" rtlCol="0">
              <a:spAutoFit/>
            </a:bodyPr>
            <a:lstStyle/>
            <a:p>
              <a:pPr algn="ctr"/>
              <a:r>
                <a:rPr lang="en-US" b="1" dirty="0"/>
                <a:t>CUSTOMER CONNECTION</a:t>
              </a:r>
            </a:p>
          </p:txBody>
        </p:sp>
      </p:grpSp>
      <p:grpSp>
        <p:nvGrpSpPr>
          <p:cNvPr id="23" name="Group 22">
            <a:extLst>
              <a:ext uri="{FF2B5EF4-FFF2-40B4-BE49-F238E27FC236}">
                <a16:creationId xmlns:a16="http://schemas.microsoft.com/office/drawing/2014/main" id="{70647AC1-A9E8-4BA5-ACB8-042D673A926B}"/>
              </a:ext>
            </a:extLst>
          </p:cNvPr>
          <p:cNvGrpSpPr/>
          <p:nvPr/>
        </p:nvGrpSpPr>
        <p:grpSpPr>
          <a:xfrm>
            <a:off x="9148753" y="1316389"/>
            <a:ext cx="2512088" cy="1750277"/>
            <a:chOff x="8259654" y="2172413"/>
            <a:chExt cx="2512088" cy="1750277"/>
          </a:xfrm>
        </p:grpSpPr>
        <p:sp>
          <p:nvSpPr>
            <p:cNvPr id="10" name="Oval 9">
              <a:extLst>
                <a:ext uri="{FF2B5EF4-FFF2-40B4-BE49-F238E27FC236}">
                  <a16:creationId xmlns:a16="http://schemas.microsoft.com/office/drawing/2014/main" id="{B1073C29-D577-4E2A-83FC-AAB67C6D119B}"/>
                </a:ext>
              </a:extLst>
            </p:cNvPr>
            <p:cNvSpPr/>
            <p:nvPr/>
          </p:nvSpPr>
          <p:spPr>
            <a:xfrm>
              <a:off x="8887405" y="2172413"/>
              <a:ext cx="1256587" cy="1256587"/>
            </a:xfrm>
            <a:prstGeom prst="ellipse">
              <a:avLst/>
            </a:prstGeom>
          </p:spPr>
          <p:style>
            <a:lnRef idx="0">
              <a:schemeClr val="dk2">
                <a:hueOff val="0"/>
                <a:satOff val="0"/>
                <a:lumOff val="0"/>
                <a:alphaOff val="0"/>
              </a:schemeClr>
            </a:lnRef>
            <a:fillRef idx="1">
              <a:schemeClr val="bg1">
                <a:lumMod val="95000"/>
                <a:hueOff val="0"/>
                <a:satOff val="0"/>
                <a:lumOff val="0"/>
                <a:alphaOff val="0"/>
              </a:schemeClr>
            </a:fillRef>
            <a:effectRef idx="2">
              <a:schemeClr val="bg1">
                <a:lumMod val="95000"/>
                <a:hueOff val="0"/>
                <a:satOff val="0"/>
                <a:lumOff val="0"/>
                <a:alphaOff val="0"/>
              </a:schemeClr>
            </a:effectRef>
            <a:fontRef idx="minor">
              <a:schemeClr val="dk1">
                <a:hueOff val="0"/>
                <a:satOff val="0"/>
                <a:lumOff val="0"/>
                <a:alphaOff val="0"/>
              </a:schemeClr>
            </a:fontRef>
          </p:style>
        </p:sp>
        <p:sp>
          <p:nvSpPr>
            <p:cNvPr id="17" name="TextBox 16">
              <a:extLst>
                <a:ext uri="{FF2B5EF4-FFF2-40B4-BE49-F238E27FC236}">
                  <a16:creationId xmlns:a16="http://schemas.microsoft.com/office/drawing/2014/main" id="{688FD398-07D3-4C36-BCA2-64E08790876D}"/>
                </a:ext>
              </a:extLst>
            </p:cNvPr>
            <p:cNvSpPr txBox="1"/>
            <p:nvPr/>
          </p:nvSpPr>
          <p:spPr>
            <a:xfrm>
              <a:off x="8259654" y="3553358"/>
              <a:ext cx="2512088" cy="369332"/>
            </a:xfrm>
            <a:prstGeom prst="rect">
              <a:avLst/>
            </a:prstGeom>
            <a:noFill/>
          </p:spPr>
          <p:txBody>
            <a:bodyPr wrap="square" rtlCol="0">
              <a:spAutoFit/>
            </a:bodyPr>
            <a:lstStyle/>
            <a:p>
              <a:pPr algn="ctr"/>
              <a:r>
                <a:rPr lang="en-US" b="1" dirty="0"/>
                <a:t>EVENTS PRESENCE</a:t>
              </a:r>
            </a:p>
          </p:txBody>
        </p:sp>
      </p:grpSp>
      <p:sp>
        <p:nvSpPr>
          <p:cNvPr id="25" name="TextBox 24">
            <a:extLst>
              <a:ext uri="{FF2B5EF4-FFF2-40B4-BE49-F238E27FC236}">
                <a16:creationId xmlns:a16="http://schemas.microsoft.com/office/drawing/2014/main" id="{78A6FEA7-DB45-4851-8A8D-90EDFF881881}"/>
              </a:ext>
            </a:extLst>
          </p:cNvPr>
          <p:cNvSpPr txBox="1"/>
          <p:nvPr/>
        </p:nvSpPr>
        <p:spPr>
          <a:xfrm>
            <a:off x="402129" y="3167094"/>
            <a:ext cx="2512088" cy="1200329"/>
          </a:xfrm>
          <a:prstGeom prst="rect">
            <a:avLst/>
          </a:prstGeom>
          <a:noFill/>
        </p:spPr>
        <p:txBody>
          <a:bodyPr wrap="square" rtlCol="0">
            <a:spAutoFit/>
          </a:bodyPr>
          <a:lstStyle/>
          <a:p>
            <a:pPr marL="285750" indent="-285750">
              <a:buFont typeface="Arial" panose="020B0604020202020204" pitchFamily="34" charset="0"/>
              <a:buChar char="•"/>
            </a:pPr>
            <a:r>
              <a:rPr lang="en-US" dirty="0"/>
              <a:t>In app feedback</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hlinkClick r:id="rId2"/>
              </a:rPr>
              <a:t>User Voice </a:t>
            </a:r>
            <a:endParaRPr lang="en-US" dirty="0"/>
          </a:p>
          <a:p>
            <a:r>
              <a:rPr lang="en-US" dirty="0"/>
              <a:t> </a:t>
            </a:r>
          </a:p>
        </p:txBody>
      </p:sp>
      <p:sp>
        <p:nvSpPr>
          <p:cNvPr id="26" name="TextBox 25">
            <a:extLst>
              <a:ext uri="{FF2B5EF4-FFF2-40B4-BE49-F238E27FC236}">
                <a16:creationId xmlns:a16="http://schemas.microsoft.com/office/drawing/2014/main" id="{E662C593-9D93-4043-BFB6-5D46C3A0DCB7}"/>
              </a:ext>
            </a:extLst>
          </p:cNvPr>
          <p:cNvSpPr txBox="1"/>
          <p:nvPr/>
        </p:nvSpPr>
        <p:spPr>
          <a:xfrm>
            <a:off x="3248809" y="3167094"/>
            <a:ext cx="2679561" cy="923330"/>
          </a:xfrm>
          <a:prstGeom prst="rect">
            <a:avLst/>
          </a:prstGeom>
          <a:noFill/>
        </p:spPr>
        <p:txBody>
          <a:bodyPr wrap="square" rtlCol="0">
            <a:spAutoFit/>
          </a:bodyPr>
          <a:lstStyle/>
          <a:p>
            <a:pPr marL="285750" indent="-285750">
              <a:buFont typeface="Arial" panose="020B0604020202020204" pitchFamily="34" charset="0"/>
              <a:buChar char="•"/>
            </a:pPr>
            <a:r>
              <a:rPr lang="en-US" dirty="0">
                <a:hlinkClick r:id="rId3"/>
              </a:rPr>
              <a:t>O365 public roadmap</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hlinkClick r:id="rId4"/>
              </a:rPr>
              <a:t>Access Blog</a:t>
            </a:r>
            <a:r>
              <a:rPr lang="en-US" dirty="0"/>
              <a:t> </a:t>
            </a:r>
          </a:p>
        </p:txBody>
      </p:sp>
      <p:sp>
        <p:nvSpPr>
          <p:cNvPr id="27" name="TextBox 26">
            <a:extLst>
              <a:ext uri="{FF2B5EF4-FFF2-40B4-BE49-F238E27FC236}">
                <a16:creationId xmlns:a16="http://schemas.microsoft.com/office/drawing/2014/main" id="{532ADE6A-A9C9-4BF1-8B07-1C26BCCAE7C6}"/>
              </a:ext>
            </a:extLst>
          </p:cNvPr>
          <p:cNvSpPr txBox="1"/>
          <p:nvPr/>
        </p:nvSpPr>
        <p:spPr>
          <a:xfrm>
            <a:off x="6373089" y="3190409"/>
            <a:ext cx="2679561" cy="646331"/>
          </a:xfrm>
          <a:prstGeom prst="rect">
            <a:avLst/>
          </a:prstGeom>
          <a:noFill/>
        </p:spPr>
        <p:txBody>
          <a:bodyPr wrap="square" rtlCol="0">
            <a:spAutoFit/>
          </a:bodyPr>
          <a:lstStyle/>
          <a:p>
            <a:pPr marL="285750" indent="-285750">
              <a:buFont typeface="Arial" panose="020B0604020202020204" pitchFamily="34" charset="0"/>
              <a:buChar char="•"/>
            </a:pPr>
            <a:r>
              <a:rPr lang="en-US" dirty="0"/>
              <a:t>Customer visits and interviews</a:t>
            </a:r>
          </a:p>
        </p:txBody>
      </p:sp>
      <p:sp>
        <p:nvSpPr>
          <p:cNvPr id="28" name="TextBox 27">
            <a:extLst>
              <a:ext uri="{FF2B5EF4-FFF2-40B4-BE49-F238E27FC236}">
                <a16:creationId xmlns:a16="http://schemas.microsoft.com/office/drawing/2014/main" id="{2B2ED1D5-5B1A-42EC-BDB0-2E6429328D91}"/>
              </a:ext>
            </a:extLst>
          </p:cNvPr>
          <p:cNvSpPr txBox="1"/>
          <p:nvPr/>
        </p:nvSpPr>
        <p:spPr>
          <a:xfrm>
            <a:off x="9512439" y="3232555"/>
            <a:ext cx="2679561" cy="1200329"/>
          </a:xfrm>
          <a:prstGeom prst="rect">
            <a:avLst/>
          </a:prstGeom>
          <a:noFill/>
        </p:spPr>
        <p:txBody>
          <a:bodyPr wrap="square" rtlCol="0">
            <a:spAutoFit/>
          </a:bodyPr>
          <a:lstStyle/>
          <a:p>
            <a:pPr marL="285750" indent="-285750">
              <a:buFont typeface="Arial" panose="020B0604020202020204" pitchFamily="34" charset="0"/>
              <a:buChar char="•"/>
            </a:pPr>
            <a:r>
              <a:rPr lang="en-US" dirty="0"/>
              <a:t>Users group speaking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Conferences/Access Days </a:t>
            </a:r>
          </a:p>
        </p:txBody>
      </p:sp>
      <p:pic>
        <p:nvPicPr>
          <p:cNvPr id="3" name="Graphic 2" descr="Thumbs Up Sign">
            <a:extLst>
              <a:ext uri="{FF2B5EF4-FFF2-40B4-BE49-F238E27FC236}">
                <a16:creationId xmlns:a16="http://schemas.microsoft.com/office/drawing/2014/main" id="{BC88A370-9ED2-4A34-8C7E-059637F54B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58909" y="1549806"/>
            <a:ext cx="727556" cy="727556"/>
          </a:xfrm>
          <a:prstGeom prst="rect">
            <a:avLst/>
          </a:prstGeom>
        </p:spPr>
      </p:pic>
      <p:pic>
        <p:nvPicPr>
          <p:cNvPr id="5" name="Graphic 4" descr="Eye">
            <a:extLst>
              <a:ext uri="{FF2B5EF4-FFF2-40B4-BE49-F238E27FC236}">
                <a16:creationId xmlns:a16="http://schemas.microsoft.com/office/drawing/2014/main" id="{5A8944D8-D9CC-461F-AE4C-163C31B670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35450" y="1549806"/>
            <a:ext cx="914400" cy="914400"/>
          </a:xfrm>
          <a:prstGeom prst="rect">
            <a:avLst/>
          </a:prstGeom>
        </p:spPr>
      </p:pic>
      <p:pic>
        <p:nvPicPr>
          <p:cNvPr id="18" name="Graphic 17" descr="User">
            <a:extLst>
              <a:ext uri="{FF2B5EF4-FFF2-40B4-BE49-F238E27FC236}">
                <a16:creationId xmlns:a16="http://schemas.microsoft.com/office/drawing/2014/main" id="{7A70CDF2-679C-4A76-844A-997DCC23367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44383" y="1560822"/>
            <a:ext cx="803651" cy="803651"/>
          </a:xfrm>
          <a:prstGeom prst="rect">
            <a:avLst/>
          </a:prstGeom>
        </p:spPr>
      </p:pic>
      <p:pic>
        <p:nvPicPr>
          <p:cNvPr id="20" name="Graphic 19" descr="Teacher">
            <a:extLst>
              <a:ext uri="{FF2B5EF4-FFF2-40B4-BE49-F238E27FC236}">
                <a16:creationId xmlns:a16="http://schemas.microsoft.com/office/drawing/2014/main" id="{CE7ACD7F-6658-41CD-A302-4608D073A0C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972157" y="1499447"/>
            <a:ext cx="914400" cy="914400"/>
          </a:xfrm>
          <a:prstGeom prst="rect">
            <a:avLst/>
          </a:prstGeom>
        </p:spPr>
      </p:pic>
    </p:spTree>
    <p:extLst>
      <p:ext uri="{BB962C8B-B14F-4D97-AF65-F5344CB8AC3E}">
        <p14:creationId xmlns:p14="http://schemas.microsoft.com/office/powerpoint/2010/main" val="1520110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64729-58EA-482E-817D-5FAAECB0E390}"/>
              </a:ext>
            </a:extLst>
          </p:cNvPr>
          <p:cNvSpPr>
            <a:spLocks noGrp="1"/>
          </p:cNvSpPr>
          <p:nvPr>
            <p:ph type="title"/>
          </p:nvPr>
        </p:nvSpPr>
        <p:spPr/>
        <p:txBody>
          <a:bodyPr/>
          <a:lstStyle/>
          <a:p>
            <a:r>
              <a:rPr lang="en-US" dirty="0"/>
              <a:t>Q &amp; A</a:t>
            </a:r>
          </a:p>
        </p:txBody>
      </p:sp>
      <p:sp>
        <p:nvSpPr>
          <p:cNvPr id="3" name="Text Placeholder 2">
            <a:extLst>
              <a:ext uri="{FF2B5EF4-FFF2-40B4-BE49-F238E27FC236}">
                <a16:creationId xmlns:a16="http://schemas.microsoft.com/office/drawing/2014/main" id="{960CC613-2F41-4FE1-ACF4-37C703DD4AB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71026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39CF1-0FC4-4E31-A3D6-C5D810041C01}"/>
              </a:ext>
            </a:extLst>
          </p:cNvPr>
          <p:cNvSpPr>
            <a:spLocks noGrp="1"/>
          </p:cNvSpPr>
          <p:nvPr>
            <p:ph type="title"/>
          </p:nvPr>
        </p:nvSpPr>
        <p:spPr/>
        <p:txBody>
          <a:bodyPr/>
          <a:lstStyle/>
          <a:p>
            <a:r>
              <a:rPr lang="en-US" dirty="0"/>
              <a:t>Current State</a:t>
            </a:r>
          </a:p>
        </p:txBody>
      </p:sp>
      <p:pic>
        <p:nvPicPr>
          <p:cNvPr id="1026" name="Picture 2" descr="Related image">
            <a:extLst>
              <a:ext uri="{FF2B5EF4-FFF2-40B4-BE49-F238E27FC236}">
                <a16:creationId xmlns:a16="http://schemas.microsoft.com/office/drawing/2014/main" id="{84F3C2B5-0E80-4EC0-AE45-CB255469B13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2514745" y="1513490"/>
            <a:ext cx="7697578" cy="4322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248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39CF1-0FC4-4E31-A3D6-C5D810041C01}"/>
              </a:ext>
            </a:extLst>
          </p:cNvPr>
          <p:cNvSpPr>
            <a:spLocks noGrp="1"/>
          </p:cNvSpPr>
          <p:nvPr>
            <p:ph type="title"/>
          </p:nvPr>
        </p:nvSpPr>
        <p:spPr/>
        <p:txBody>
          <a:bodyPr/>
          <a:lstStyle/>
          <a:p>
            <a:r>
              <a:rPr lang="en-US" dirty="0"/>
              <a:t>Access in O365 and Office 2019</a:t>
            </a:r>
          </a:p>
        </p:txBody>
      </p:sp>
      <p:sp>
        <p:nvSpPr>
          <p:cNvPr id="4" name="TextBox 3">
            <a:extLst>
              <a:ext uri="{FF2B5EF4-FFF2-40B4-BE49-F238E27FC236}">
                <a16:creationId xmlns:a16="http://schemas.microsoft.com/office/drawing/2014/main" id="{0E58A52E-627B-48E0-B0EF-9F9BBE18DC38}"/>
              </a:ext>
            </a:extLst>
          </p:cNvPr>
          <p:cNvSpPr txBox="1"/>
          <p:nvPr/>
        </p:nvSpPr>
        <p:spPr>
          <a:xfrm>
            <a:off x="10058401" y="5807631"/>
            <a:ext cx="1391478" cy="369332"/>
          </a:xfrm>
          <a:prstGeom prst="rect">
            <a:avLst/>
          </a:prstGeom>
          <a:noFill/>
        </p:spPr>
        <p:txBody>
          <a:bodyPr wrap="square" rtlCol="0">
            <a:spAutoFit/>
          </a:bodyPr>
          <a:lstStyle/>
          <a:p>
            <a:r>
              <a:rPr lang="en-US" dirty="0">
                <a:hlinkClick r:id="rId3"/>
              </a:rPr>
              <a:t>Learn more</a:t>
            </a:r>
            <a:endParaRPr lang="en-US" dirty="0"/>
          </a:p>
        </p:txBody>
      </p:sp>
      <p:sp>
        <p:nvSpPr>
          <p:cNvPr id="7" name="Rectangle 6">
            <a:extLst>
              <a:ext uri="{FF2B5EF4-FFF2-40B4-BE49-F238E27FC236}">
                <a16:creationId xmlns:a16="http://schemas.microsoft.com/office/drawing/2014/main" id="{1D55E2ED-C0A3-4C0C-BF13-A13F0489A338}"/>
              </a:ext>
            </a:extLst>
          </p:cNvPr>
          <p:cNvSpPr/>
          <p:nvPr/>
        </p:nvSpPr>
        <p:spPr>
          <a:xfrm>
            <a:off x="1953624" y="1742199"/>
            <a:ext cx="3393989" cy="4011827"/>
          </a:xfrm>
          <a:prstGeom prst="rect">
            <a:avLst/>
          </a:prstGeom>
          <a:solidFill>
            <a:schemeClr val="bg1"/>
          </a:solidFill>
          <a:ln>
            <a:solidFill>
              <a:srgbClr val="55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729F818-2C67-486D-9723-CFA686A78E12}"/>
              </a:ext>
            </a:extLst>
          </p:cNvPr>
          <p:cNvSpPr/>
          <p:nvPr/>
        </p:nvSpPr>
        <p:spPr>
          <a:xfrm>
            <a:off x="6018997" y="1742198"/>
            <a:ext cx="3393989" cy="4011827"/>
          </a:xfrm>
          <a:prstGeom prst="rect">
            <a:avLst/>
          </a:prstGeom>
          <a:solidFill>
            <a:schemeClr val="bg1"/>
          </a:solidFill>
          <a:ln>
            <a:solidFill>
              <a:srgbClr val="55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9799C4F-1874-4E61-AF61-F5724C436740}"/>
              </a:ext>
            </a:extLst>
          </p:cNvPr>
          <p:cNvSpPr/>
          <p:nvPr/>
        </p:nvSpPr>
        <p:spPr>
          <a:xfrm>
            <a:off x="1953623" y="1742198"/>
            <a:ext cx="3393989" cy="543698"/>
          </a:xfrm>
          <a:prstGeom prst="rect">
            <a:avLst/>
          </a:prstGeom>
          <a:solidFill>
            <a:srgbClr val="558080"/>
          </a:solidFill>
          <a:ln>
            <a:solidFill>
              <a:srgbClr val="55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9DA1724-9C9A-41D9-B12D-E9FA7BFAEFF0}"/>
              </a:ext>
            </a:extLst>
          </p:cNvPr>
          <p:cNvSpPr/>
          <p:nvPr/>
        </p:nvSpPr>
        <p:spPr>
          <a:xfrm>
            <a:off x="6018996" y="1742198"/>
            <a:ext cx="3393989" cy="543698"/>
          </a:xfrm>
          <a:prstGeom prst="rect">
            <a:avLst/>
          </a:prstGeom>
          <a:solidFill>
            <a:srgbClr val="558080"/>
          </a:solidFill>
          <a:ln>
            <a:solidFill>
              <a:srgbClr val="55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61CB71F-1D0E-49A1-AE19-39E5E118B399}"/>
              </a:ext>
            </a:extLst>
          </p:cNvPr>
          <p:cNvSpPr txBox="1"/>
          <p:nvPr/>
        </p:nvSpPr>
        <p:spPr>
          <a:xfrm>
            <a:off x="1953622" y="1771134"/>
            <a:ext cx="3393989" cy="461665"/>
          </a:xfrm>
          <a:prstGeom prst="rect">
            <a:avLst/>
          </a:prstGeom>
          <a:noFill/>
        </p:spPr>
        <p:txBody>
          <a:bodyPr wrap="square" rtlCol="0">
            <a:spAutoFit/>
          </a:bodyPr>
          <a:lstStyle/>
          <a:p>
            <a:pPr algn="ctr"/>
            <a:r>
              <a:rPr lang="en-US" sz="2400" dirty="0">
                <a:solidFill>
                  <a:schemeClr val="bg2"/>
                </a:solidFill>
              </a:rPr>
              <a:t>O365</a:t>
            </a:r>
          </a:p>
        </p:txBody>
      </p:sp>
      <p:sp>
        <p:nvSpPr>
          <p:cNvPr id="12" name="TextBox 11">
            <a:extLst>
              <a:ext uri="{FF2B5EF4-FFF2-40B4-BE49-F238E27FC236}">
                <a16:creationId xmlns:a16="http://schemas.microsoft.com/office/drawing/2014/main" id="{472AC5F0-11ED-4B9E-AFDF-6E84D0ED9323}"/>
              </a:ext>
            </a:extLst>
          </p:cNvPr>
          <p:cNvSpPr txBox="1"/>
          <p:nvPr/>
        </p:nvSpPr>
        <p:spPr>
          <a:xfrm>
            <a:off x="6018995" y="1771133"/>
            <a:ext cx="3393989" cy="461665"/>
          </a:xfrm>
          <a:prstGeom prst="rect">
            <a:avLst/>
          </a:prstGeom>
          <a:noFill/>
        </p:spPr>
        <p:txBody>
          <a:bodyPr wrap="square" rtlCol="0">
            <a:spAutoFit/>
          </a:bodyPr>
          <a:lstStyle/>
          <a:p>
            <a:pPr algn="ctr"/>
            <a:r>
              <a:rPr lang="en-US" sz="2400" dirty="0">
                <a:solidFill>
                  <a:schemeClr val="bg2"/>
                </a:solidFill>
              </a:rPr>
              <a:t>Office 2019</a:t>
            </a:r>
          </a:p>
        </p:txBody>
      </p:sp>
      <p:sp>
        <p:nvSpPr>
          <p:cNvPr id="13" name="TextBox 12">
            <a:extLst>
              <a:ext uri="{FF2B5EF4-FFF2-40B4-BE49-F238E27FC236}">
                <a16:creationId xmlns:a16="http://schemas.microsoft.com/office/drawing/2014/main" id="{D86D1FF4-211D-422C-8D16-A33EC57DFC01}"/>
              </a:ext>
            </a:extLst>
          </p:cNvPr>
          <p:cNvSpPr txBox="1"/>
          <p:nvPr/>
        </p:nvSpPr>
        <p:spPr>
          <a:xfrm>
            <a:off x="2118380" y="2413686"/>
            <a:ext cx="3089189" cy="1477328"/>
          </a:xfrm>
          <a:prstGeom prst="rect">
            <a:avLst/>
          </a:prstGeom>
          <a:noFill/>
        </p:spPr>
        <p:txBody>
          <a:bodyPr wrap="square" rtlCol="0">
            <a:spAutoFit/>
          </a:bodyPr>
          <a:lstStyle/>
          <a:p>
            <a:r>
              <a:rPr lang="en-US" dirty="0"/>
              <a:t>Subscription service that ensures you always have the most up-to-date modern productivity tools from Microsoft</a:t>
            </a:r>
          </a:p>
        </p:txBody>
      </p:sp>
      <p:sp>
        <p:nvSpPr>
          <p:cNvPr id="15" name="TextBox 14">
            <a:extLst>
              <a:ext uri="{FF2B5EF4-FFF2-40B4-BE49-F238E27FC236}">
                <a16:creationId xmlns:a16="http://schemas.microsoft.com/office/drawing/2014/main" id="{A7704910-1C95-4A92-A994-AB3B0E77C1DB}"/>
              </a:ext>
            </a:extLst>
          </p:cNvPr>
          <p:cNvSpPr txBox="1"/>
          <p:nvPr/>
        </p:nvSpPr>
        <p:spPr>
          <a:xfrm>
            <a:off x="6152232" y="2395330"/>
            <a:ext cx="3127513" cy="1477328"/>
          </a:xfrm>
          <a:prstGeom prst="rect">
            <a:avLst/>
          </a:prstGeom>
          <a:noFill/>
        </p:spPr>
        <p:txBody>
          <a:bodyPr wrap="square" rtlCol="0">
            <a:spAutoFit/>
          </a:bodyPr>
          <a:lstStyle/>
          <a:p>
            <a:r>
              <a:rPr lang="en-US" dirty="0"/>
              <a:t>A one-time purchase, which means you pay a single, up-front cost to get Office apps for one computer. No upgrade options are available. </a:t>
            </a:r>
          </a:p>
        </p:txBody>
      </p:sp>
      <p:sp>
        <p:nvSpPr>
          <p:cNvPr id="16" name="TextBox 15">
            <a:extLst>
              <a:ext uri="{FF2B5EF4-FFF2-40B4-BE49-F238E27FC236}">
                <a16:creationId xmlns:a16="http://schemas.microsoft.com/office/drawing/2014/main" id="{6E6AFCB3-69D6-4992-A12F-FA87396D6881}"/>
              </a:ext>
            </a:extLst>
          </p:cNvPr>
          <p:cNvSpPr txBox="1"/>
          <p:nvPr/>
        </p:nvSpPr>
        <p:spPr>
          <a:xfrm>
            <a:off x="2118380" y="3982092"/>
            <a:ext cx="3089189" cy="2031325"/>
          </a:xfrm>
          <a:prstGeom prst="rect">
            <a:avLst/>
          </a:prstGeom>
          <a:noFill/>
        </p:spPr>
        <p:txBody>
          <a:bodyPr wrap="square" rtlCol="0">
            <a:spAutoFit/>
          </a:bodyPr>
          <a:lstStyle/>
          <a:p>
            <a:r>
              <a:rPr lang="en-US" dirty="0">
                <a:solidFill>
                  <a:srgbClr val="A13638"/>
                </a:solidFill>
              </a:rPr>
              <a:t>Access</a:t>
            </a:r>
          </a:p>
          <a:p>
            <a:r>
              <a:rPr lang="en-US" dirty="0"/>
              <a:t>Monthly updates including bug fixes and new features</a:t>
            </a:r>
          </a:p>
          <a:p>
            <a:r>
              <a:rPr lang="en-US" dirty="0"/>
              <a:t> - Linked Table Manager</a:t>
            </a:r>
          </a:p>
          <a:p>
            <a:r>
              <a:rPr lang="en-US" dirty="0"/>
              <a:t> - Modern charts</a:t>
            </a:r>
          </a:p>
          <a:p>
            <a:r>
              <a:rPr lang="en-US" dirty="0"/>
              <a:t> - Everything on our roadmap</a:t>
            </a:r>
          </a:p>
          <a:p>
            <a:endParaRPr lang="en-US" dirty="0"/>
          </a:p>
        </p:txBody>
      </p:sp>
      <p:sp>
        <p:nvSpPr>
          <p:cNvPr id="17" name="TextBox 16">
            <a:extLst>
              <a:ext uri="{FF2B5EF4-FFF2-40B4-BE49-F238E27FC236}">
                <a16:creationId xmlns:a16="http://schemas.microsoft.com/office/drawing/2014/main" id="{6FA5C894-34DC-4E37-BEEB-9E59F0B21342}"/>
              </a:ext>
            </a:extLst>
          </p:cNvPr>
          <p:cNvSpPr txBox="1"/>
          <p:nvPr/>
        </p:nvSpPr>
        <p:spPr>
          <a:xfrm>
            <a:off x="6190556" y="3982092"/>
            <a:ext cx="3089189" cy="1200329"/>
          </a:xfrm>
          <a:prstGeom prst="rect">
            <a:avLst/>
          </a:prstGeom>
          <a:noFill/>
        </p:spPr>
        <p:txBody>
          <a:bodyPr wrap="square" rtlCol="0">
            <a:spAutoFit/>
          </a:bodyPr>
          <a:lstStyle/>
          <a:p>
            <a:r>
              <a:rPr lang="en-US" dirty="0">
                <a:solidFill>
                  <a:srgbClr val="A13638"/>
                </a:solidFill>
              </a:rPr>
              <a:t>Access</a:t>
            </a:r>
          </a:p>
          <a:p>
            <a:r>
              <a:rPr lang="en-US" dirty="0"/>
              <a:t>Security updates only</a:t>
            </a:r>
          </a:p>
          <a:p>
            <a:r>
              <a:rPr lang="en-US" dirty="0"/>
              <a:t> - Modern charts</a:t>
            </a:r>
          </a:p>
          <a:p>
            <a:endParaRPr lang="en-US" dirty="0"/>
          </a:p>
        </p:txBody>
      </p:sp>
    </p:spTree>
    <p:extLst>
      <p:ext uri="{BB962C8B-B14F-4D97-AF65-F5344CB8AC3E}">
        <p14:creationId xmlns:p14="http://schemas.microsoft.com/office/powerpoint/2010/main" val="3654502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F6ED5F-5224-48CB-AF11-816C4189C44F}"/>
              </a:ext>
            </a:extLst>
          </p:cNvPr>
          <p:cNvSpPr>
            <a:spLocks noGrp="1"/>
          </p:cNvSpPr>
          <p:nvPr>
            <p:ph type="title"/>
          </p:nvPr>
        </p:nvSpPr>
        <p:spPr/>
        <p:txBody>
          <a:bodyPr/>
          <a:lstStyle/>
          <a:p>
            <a:r>
              <a:rPr lang="en-US" dirty="0"/>
              <a:t>Linked Table Manager</a:t>
            </a:r>
          </a:p>
        </p:txBody>
      </p:sp>
      <p:sp>
        <p:nvSpPr>
          <p:cNvPr id="5" name="Text Placeholder 4">
            <a:extLst>
              <a:ext uri="{FF2B5EF4-FFF2-40B4-BE49-F238E27FC236}">
                <a16:creationId xmlns:a16="http://schemas.microsoft.com/office/drawing/2014/main" id="{80E98146-A59D-43F8-9DB2-0D2B15048E2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15304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3417F-EC76-4326-8671-20017FBB7BDF}"/>
              </a:ext>
            </a:extLst>
          </p:cNvPr>
          <p:cNvSpPr>
            <a:spLocks noGrp="1"/>
          </p:cNvSpPr>
          <p:nvPr>
            <p:ph type="title"/>
          </p:nvPr>
        </p:nvSpPr>
        <p:spPr>
          <a:xfrm>
            <a:off x="619715" y="298547"/>
            <a:ext cx="10515600" cy="1325563"/>
          </a:xfrm>
        </p:spPr>
        <p:txBody>
          <a:bodyPr>
            <a:normAutofit/>
          </a:bodyPr>
          <a:lstStyle/>
          <a:p>
            <a:r>
              <a:rPr lang="en-US" sz="3600" dirty="0">
                <a:latin typeface="Segoe UI" panose="020B0502040204020203" pitchFamily="34" charset="0"/>
                <a:cs typeface="Segoe UI" panose="020B0502040204020203" pitchFamily="34" charset="0"/>
              </a:rPr>
              <a:t>What did we learn from customers?</a:t>
            </a:r>
          </a:p>
        </p:txBody>
      </p:sp>
      <p:sp>
        <p:nvSpPr>
          <p:cNvPr id="10" name="TextBox 9">
            <a:extLst>
              <a:ext uri="{FF2B5EF4-FFF2-40B4-BE49-F238E27FC236}">
                <a16:creationId xmlns:a16="http://schemas.microsoft.com/office/drawing/2014/main" id="{523118C2-FB45-4627-9BD7-56D240DDEB7B}"/>
              </a:ext>
            </a:extLst>
          </p:cNvPr>
          <p:cNvSpPr txBox="1"/>
          <p:nvPr/>
        </p:nvSpPr>
        <p:spPr>
          <a:xfrm>
            <a:off x="194210" y="180459"/>
            <a:ext cx="2443794" cy="338554"/>
          </a:xfrm>
          <a:prstGeom prst="rect">
            <a:avLst/>
          </a:prstGeom>
          <a:noFill/>
        </p:spPr>
        <p:txBody>
          <a:bodyPr wrap="square" rtlCol="0">
            <a:spAutoFit/>
          </a:bodyPr>
          <a:lstStyle/>
          <a:p>
            <a:r>
              <a:rPr lang="en-US" sz="1600" dirty="0">
                <a:solidFill>
                  <a:schemeClr val="accent1">
                    <a:lumMod val="75000"/>
                  </a:schemeClr>
                </a:solidFill>
              </a:rPr>
              <a:t>LINKED TABLE MANAGER</a:t>
            </a:r>
          </a:p>
        </p:txBody>
      </p:sp>
      <p:sp>
        <p:nvSpPr>
          <p:cNvPr id="3" name="Rectangle 2">
            <a:extLst>
              <a:ext uri="{FF2B5EF4-FFF2-40B4-BE49-F238E27FC236}">
                <a16:creationId xmlns:a16="http://schemas.microsoft.com/office/drawing/2014/main" id="{94B1AB4E-B4E0-4DC5-8E43-A063A1DC6188}"/>
              </a:ext>
            </a:extLst>
          </p:cNvPr>
          <p:cNvSpPr/>
          <p:nvPr/>
        </p:nvSpPr>
        <p:spPr>
          <a:xfrm>
            <a:off x="1953624" y="1742199"/>
            <a:ext cx="3393989" cy="4011827"/>
          </a:xfrm>
          <a:prstGeom prst="rect">
            <a:avLst/>
          </a:prstGeom>
          <a:solidFill>
            <a:schemeClr val="bg1"/>
          </a:solidFill>
          <a:ln>
            <a:solidFill>
              <a:srgbClr val="55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AB47EF3-4295-4E80-9447-2731B87B2F62}"/>
              </a:ext>
            </a:extLst>
          </p:cNvPr>
          <p:cNvSpPr/>
          <p:nvPr/>
        </p:nvSpPr>
        <p:spPr>
          <a:xfrm>
            <a:off x="6018997" y="1742198"/>
            <a:ext cx="3393989" cy="4011827"/>
          </a:xfrm>
          <a:prstGeom prst="rect">
            <a:avLst/>
          </a:prstGeom>
          <a:solidFill>
            <a:schemeClr val="bg1"/>
          </a:solidFill>
          <a:ln>
            <a:solidFill>
              <a:srgbClr val="55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5AE0D9E-8A7A-40B8-83A5-BCF013F0BEDA}"/>
              </a:ext>
            </a:extLst>
          </p:cNvPr>
          <p:cNvSpPr/>
          <p:nvPr/>
        </p:nvSpPr>
        <p:spPr>
          <a:xfrm>
            <a:off x="1953623" y="1742198"/>
            <a:ext cx="3393989" cy="543698"/>
          </a:xfrm>
          <a:prstGeom prst="rect">
            <a:avLst/>
          </a:prstGeom>
          <a:solidFill>
            <a:srgbClr val="558080"/>
          </a:solidFill>
          <a:ln>
            <a:solidFill>
              <a:srgbClr val="55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F08D07-06ED-4F2A-B4FE-D08F2141810C}"/>
              </a:ext>
            </a:extLst>
          </p:cNvPr>
          <p:cNvSpPr/>
          <p:nvPr/>
        </p:nvSpPr>
        <p:spPr>
          <a:xfrm>
            <a:off x="6018996" y="1742198"/>
            <a:ext cx="3393989" cy="543698"/>
          </a:xfrm>
          <a:prstGeom prst="rect">
            <a:avLst/>
          </a:prstGeom>
          <a:solidFill>
            <a:srgbClr val="558080"/>
          </a:solidFill>
          <a:ln>
            <a:solidFill>
              <a:srgbClr val="55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C7C776E-23A0-454D-AB1D-A6A7196F3A5C}"/>
              </a:ext>
            </a:extLst>
          </p:cNvPr>
          <p:cNvSpPr txBox="1"/>
          <p:nvPr/>
        </p:nvSpPr>
        <p:spPr>
          <a:xfrm>
            <a:off x="1953622" y="1771134"/>
            <a:ext cx="3393989" cy="461665"/>
          </a:xfrm>
          <a:prstGeom prst="rect">
            <a:avLst/>
          </a:prstGeom>
          <a:noFill/>
        </p:spPr>
        <p:txBody>
          <a:bodyPr wrap="square" rtlCol="0">
            <a:spAutoFit/>
          </a:bodyPr>
          <a:lstStyle/>
          <a:p>
            <a:pPr algn="ctr"/>
            <a:r>
              <a:rPr lang="en-US" sz="2400" dirty="0">
                <a:solidFill>
                  <a:schemeClr val="bg2"/>
                </a:solidFill>
              </a:rPr>
              <a:t>Functionality</a:t>
            </a:r>
          </a:p>
        </p:txBody>
      </p:sp>
      <p:sp>
        <p:nvSpPr>
          <p:cNvPr id="12" name="TextBox 11">
            <a:extLst>
              <a:ext uri="{FF2B5EF4-FFF2-40B4-BE49-F238E27FC236}">
                <a16:creationId xmlns:a16="http://schemas.microsoft.com/office/drawing/2014/main" id="{EFFDBFC4-54FA-4DD8-81E8-2A493D2D2E58}"/>
              </a:ext>
            </a:extLst>
          </p:cNvPr>
          <p:cNvSpPr txBox="1"/>
          <p:nvPr/>
        </p:nvSpPr>
        <p:spPr>
          <a:xfrm>
            <a:off x="6018995" y="1771133"/>
            <a:ext cx="3393989" cy="461665"/>
          </a:xfrm>
          <a:prstGeom prst="rect">
            <a:avLst/>
          </a:prstGeom>
          <a:noFill/>
        </p:spPr>
        <p:txBody>
          <a:bodyPr wrap="square" rtlCol="0">
            <a:spAutoFit/>
          </a:bodyPr>
          <a:lstStyle/>
          <a:p>
            <a:pPr algn="ctr"/>
            <a:r>
              <a:rPr lang="en-US" sz="2400" dirty="0">
                <a:solidFill>
                  <a:schemeClr val="bg2"/>
                </a:solidFill>
              </a:rPr>
              <a:t>Usability</a:t>
            </a:r>
          </a:p>
        </p:txBody>
      </p:sp>
      <p:sp>
        <p:nvSpPr>
          <p:cNvPr id="8" name="TextBox 7">
            <a:extLst>
              <a:ext uri="{FF2B5EF4-FFF2-40B4-BE49-F238E27FC236}">
                <a16:creationId xmlns:a16="http://schemas.microsoft.com/office/drawing/2014/main" id="{ED50B107-80FB-46F2-ACB0-92AE17EFB538}"/>
              </a:ext>
            </a:extLst>
          </p:cNvPr>
          <p:cNvSpPr txBox="1"/>
          <p:nvPr/>
        </p:nvSpPr>
        <p:spPr>
          <a:xfrm>
            <a:off x="2118380" y="2434706"/>
            <a:ext cx="3089189"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t>Add New Link </a:t>
            </a:r>
          </a:p>
          <a:p>
            <a:pPr marL="285750" indent="-285750">
              <a:buFont typeface="Arial" panose="020B0604020202020204" pitchFamily="34" charset="0"/>
              <a:buChar char="•"/>
            </a:pPr>
            <a:r>
              <a:rPr lang="en-US" sz="2000" dirty="0"/>
              <a:t>Delete Link</a:t>
            </a:r>
          </a:p>
          <a:p>
            <a:pPr marL="285750" indent="-285750">
              <a:buFont typeface="Arial" panose="020B0604020202020204" pitchFamily="34" charset="0"/>
              <a:buChar char="•"/>
            </a:pPr>
            <a:r>
              <a:rPr lang="en-US" sz="2000" dirty="0"/>
              <a:t>Relink a connection to a new data source </a:t>
            </a:r>
          </a:p>
          <a:p>
            <a:pPr marL="285750" indent="-285750">
              <a:buFont typeface="Arial" panose="020B0604020202020204" pitchFamily="34" charset="0"/>
              <a:buChar char="•"/>
            </a:pPr>
            <a:r>
              <a:rPr lang="en-US" sz="2000" dirty="0"/>
              <a:t>Missing dev to prod scenario support</a:t>
            </a:r>
          </a:p>
          <a:p>
            <a:pPr marL="285750" indent="-285750">
              <a:buFont typeface="Arial" panose="020B0604020202020204" pitchFamily="34" charset="0"/>
              <a:buChar char="•"/>
            </a:pPr>
            <a:r>
              <a:rPr lang="en-US" sz="2000" dirty="0"/>
              <a:t>Bulk rename</a:t>
            </a:r>
          </a:p>
          <a:p>
            <a:pPr marL="285750" indent="-285750">
              <a:buFont typeface="Arial" panose="020B0604020202020204" pitchFamily="34" charset="0"/>
              <a:buChar char="•"/>
            </a:pPr>
            <a:endParaRPr lang="en-US" sz="2000" dirty="0"/>
          </a:p>
        </p:txBody>
      </p:sp>
      <p:sp>
        <p:nvSpPr>
          <p:cNvPr id="13" name="TextBox 12">
            <a:extLst>
              <a:ext uri="{FF2B5EF4-FFF2-40B4-BE49-F238E27FC236}">
                <a16:creationId xmlns:a16="http://schemas.microsoft.com/office/drawing/2014/main" id="{3DD7BF5B-7023-4AD1-8F81-6F4144EE6D08}"/>
              </a:ext>
            </a:extLst>
          </p:cNvPr>
          <p:cNvSpPr txBox="1"/>
          <p:nvPr/>
        </p:nvSpPr>
        <p:spPr>
          <a:xfrm>
            <a:off x="6229057" y="2425004"/>
            <a:ext cx="3089189"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t>Resize window</a:t>
            </a:r>
          </a:p>
          <a:p>
            <a:pPr marL="285750" indent="-285750">
              <a:buFont typeface="Arial" panose="020B0604020202020204" pitchFamily="34" charset="0"/>
              <a:buChar char="•"/>
            </a:pPr>
            <a:r>
              <a:rPr lang="en-US" sz="2000" dirty="0"/>
              <a:t>Multiple prompts (when refreshing multiple tables of the same data source)</a:t>
            </a:r>
          </a:p>
          <a:p>
            <a:pPr marL="285750" indent="-285750">
              <a:buFont typeface="Arial" panose="020B0604020202020204" pitchFamily="34" charset="0"/>
              <a:buChar char="•"/>
            </a:pPr>
            <a:r>
              <a:rPr lang="en-US" sz="2000" dirty="0"/>
              <a:t>Flat view</a:t>
            </a:r>
          </a:p>
          <a:p>
            <a:pPr marL="285750" indent="-285750">
              <a:buFont typeface="Arial" panose="020B0604020202020204" pitchFamily="34" charset="0"/>
              <a:buChar char="•"/>
            </a:pPr>
            <a:r>
              <a:rPr lang="en-US" sz="2000" dirty="0"/>
              <a:t>Status indication</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1767756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4B9B9-4DF6-4EEA-B610-FE6392C1F4EB}"/>
              </a:ext>
            </a:extLst>
          </p:cNvPr>
          <p:cNvSpPr>
            <a:spLocks noGrp="1"/>
          </p:cNvSpPr>
          <p:nvPr>
            <p:ph type="title"/>
          </p:nvPr>
        </p:nvSpPr>
        <p:spPr/>
        <p:txBody>
          <a:bodyPr>
            <a:normAutofit/>
          </a:bodyPr>
          <a:lstStyle/>
          <a:p>
            <a:r>
              <a:rPr lang="en-US" dirty="0"/>
              <a:t>From UserVoice </a:t>
            </a:r>
            <a:r>
              <a:rPr lang="en-US" sz="2400" dirty="0"/>
              <a:t> </a:t>
            </a:r>
          </a:p>
        </p:txBody>
      </p:sp>
      <p:sp>
        <p:nvSpPr>
          <p:cNvPr id="3" name="Content Placeholder 2">
            <a:extLst>
              <a:ext uri="{FF2B5EF4-FFF2-40B4-BE49-F238E27FC236}">
                <a16:creationId xmlns:a16="http://schemas.microsoft.com/office/drawing/2014/main" id="{1666756B-01C9-40DD-A5DA-AF70EB931DE3}"/>
              </a:ext>
            </a:extLst>
          </p:cNvPr>
          <p:cNvSpPr>
            <a:spLocks noGrp="1"/>
          </p:cNvSpPr>
          <p:nvPr>
            <p:ph idx="1"/>
          </p:nvPr>
        </p:nvSpPr>
        <p:spPr>
          <a:xfrm>
            <a:off x="1088749" y="1934956"/>
            <a:ext cx="10730948" cy="4351338"/>
          </a:xfrm>
        </p:spPr>
        <p:txBody>
          <a:bodyPr/>
          <a:lstStyle/>
          <a:p>
            <a:pPr marL="0" lvl="0" indent="0">
              <a:buNone/>
            </a:pPr>
            <a:r>
              <a:rPr lang="en-US" dirty="0"/>
              <a:t>“Skip tables with errors and continue linking with all in the list”</a:t>
            </a:r>
          </a:p>
          <a:p>
            <a:pPr marL="0" lvl="0" indent="0">
              <a:buNone/>
            </a:pPr>
            <a:r>
              <a:rPr lang="en-US" dirty="0"/>
              <a:t>“One of the biggest pains is when you have multiple back ends and Linked Table Manager (LTM) prompts you at every table. When you have lots of links and multiple back ends, it's a pain to go through and select all from only one back end.”</a:t>
            </a:r>
          </a:p>
          <a:p>
            <a:pPr marL="0" lvl="0" indent="0">
              <a:buNone/>
            </a:pPr>
            <a:r>
              <a:rPr lang="en-US" dirty="0"/>
              <a:t>“It becomes difficult to identify the source of a table when using multiple databases as a backend” </a:t>
            </a:r>
          </a:p>
          <a:p>
            <a:pPr marL="0" lvl="0" indent="0">
              <a:buNone/>
            </a:pPr>
            <a:r>
              <a:rPr lang="en-US" dirty="0"/>
              <a:t>“it would be even nicer if this dialog box was sizeable -- and even better if the size can be remembered!”</a:t>
            </a:r>
          </a:p>
          <a:p>
            <a:pPr marL="0" lvl="0" indent="0">
              <a:buNone/>
            </a:pPr>
            <a:endParaRPr lang="en-US" dirty="0"/>
          </a:p>
        </p:txBody>
      </p:sp>
      <p:pic>
        <p:nvPicPr>
          <p:cNvPr id="4" name="Picture 3">
            <a:extLst>
              <a:ext uri="{FF2B5EF4-FFF2-40B4-BE49-F238E27FC236}">
                <a16:creationId xmlns:a16="http://schemas.microsoft.com/office/drawing/2014/main" id="{2A2474C9-3106-417B-86DD-9F84215C49F0}"/>
              </a:ext>
            </a:extLst>
          </p:cNvPr>
          <p:cNvPicPr>
            <a:picLocks noChangeAspect="1"/>
          </p:cNvPicPr>
          <p:nvPr/>
        </p:nvPicPr>
        <p:blipFill rotWithShape="1">
          <a:blip r:embed="rId2"/>
          <a:srcRect b="32391"/>
          <a:stretch/>
        </p:blipFill>
        <p:spPr>
          <a:xfrm>
            <a:off x="155299" y="2785027"/>
            <a:ext cx="952500" cy="643973"/>
          </a:xfrm>
          <a:prstGeom prst="rect">
            <a:avLst/>
          </a:prstGeom>
        </p:spPr>
      </p:pic>
      <p:pic>
        <p:nvPicPr>
          <p:cNvPr id="5" name="Picture 4">
            <a:extLst>
              <a:ext uri="{FF2B5EF4-FFF2-40B4-BE49-F238E27FC236}">
                <a16:creationId xmlns:a16="http://schemas.microsoft.com/office/drawing/2014/main" id="{302994F7-E19E-4921-8656-C7DD11A4EE65}"/>
              </a:ext>
            </a:extLst>
          </p:cNvPr>
          <p:cNvPicPr>
            <a:picLocks noChangeAspect="1"/>
          </p:cNvPicPr>
          <p:nvPr/>
        </p:nvPicPr>
        <p:blipFill rotWithShape="1">
          <a:blip r:embed="rId3"/>
          <a:srcRect b="33060"/>
          <a:stretch/>
        </p:blipFill>
        <p:spPr>
          <a:xfrm>
            <a:off x="155299" y="1806783"/>
            <a:ext cx="933450" cy="643973"/>
          </a:xfrm>
          <a:prstGeom prst="rect">
            <a:avLst/>
          </a:prstGeom>
        </p:spPr>
      </p:pic>
      <p:pic>
        <p:nvPicPr>
          <p:cNvPr id="6" name="Picture 5">
            <a:extLst>
              <a:ext uri="{FF2B5EF4-FFF2-40B4-BE49-F238E27FC236}">
                <a16:creationId xmlns:a16="http://schemas.microsoft.com/office/drawing/2014/main" id="{A3DF636E-588A-436A-A8EC-831670C15C54}"/>
              </a:ext>
            </a:extLst>
          </p:cNvPr>
          <p:cNvPicPr>
            <a:picLocks noChangeAspect="1"/>
          </p:cNvPicPr>
          <p:nvPr/>
        </p:nvPicPr>
        <p:blipFill>
          <a:blip r:embed="rId4"/>
          <a:stretch>
            <a:fillRect/>
          </a:stretch>
        </p:blipFill>
        <p:spPr>
          <a:xfrm>
            <a:off x="226736" y="4110625"/>
            <a:ext cx="809625" cy="581025"/>
          </a:xfrm>
          <a:prstGeom prst="rect">
            <a:avLst/>
          </a:prstGeom>
        </p:spPr>
      </p:pic>
      <p:pic>
        <p:nvPicPr>
          <p:cNvPr id="7" name="Picture 6">
            <a:extLst>
              <a:ext uri="{FF2B5EF4-FFF2-40B4-BE49-F238E27FC236}">
                <a16:creationId xmlns:a16="http://schemas.microsoft.com/office/drawing/2014/main" id="{3E76401B-8E68-4143-B76C-788AEE818730}"/>
              </a:ext>
            </a:extLst>
          </p:cNvPr>
          <p:cNvPicPr>
            <a:picLocks noChangeAspect="1"/>
          </p:cNvPicPr>
          <p:nvPr/>
        </p:nvPicPr>
        <p:blipFill>
          <a:blip r:embed="rId5"/>
          <a:stretch>
            <a:fillRect/>
          </a:stretch>
        </p:blipFill>
        <p:spPr>
          <a:xfrm>
            <a:off x="226736" y="5137081"/>
            <a:ext cx="819150" cy="619125"/>
          </a:xfrm>
          <a:prstGeom prst="rect">
            <a:avLst/>
          </a:prstGeom>
        </p:spPr>
      </p:pic>
      <p:sp>
        <p:nvSpPr>
          <p:cNvPr id="8" name="TextBox 7">
            <a:extLst>
              <a:ext uri="{FF2B5EF4-FFF2-40B4-BE49-F238E27FC236}">
                <a16:creationId xmlns:a16="http://schemas.microsoft.com/office/drawing/2014/main" id="{A1A92C3E-51E2-498C-A3EE-D41B514BF1B5}"/>
              </a:ext>
            </a:extLst>
          </p:cNvPr>
          <p:cNvSpPr txBox="1"/>
          <p:nvPr/>
        </p:nvSpPr>
        <p:spPr>
          <a:xfrm>
            <a:off x="8965096" y="180459"/>
            <a:ext cx="3071191" cy="369332"/>
          </a:xfrm>
          <a:prstGeom prst="rect">
            <a:avLst/>
          </a:prstGeom>
          <a:noFill/>
        </p:spPr>
        <p:txBody>
          <a:bodyPr wrap="square" rtlCol="0">
            <a:spAutoFit/>
          </a:bodyPr>
          <a:lstStyle/>
          <a:p>
            <a:r>
              <a:rPr lang="en-US" dirty="0">
                <a:hlinkClick r:id="rId6"/>
              </a:rPr>
              <a:t>https://access.uservoice.com</a:t>
            </a:r>
            <a:endParaRPr lang="en-US" dirty="0"/>
          </a:p>
        </p:txBody>
      </p:sp>
    </p:spTree>
    <p:extLst>
      <p:ext uri="{BB962C8B-B14F-4D97-AF65-F5344CB8AC3E}">
        <p14:creationId xmlns:p14="http://schemas.microsoft.com/office/powerpoint/2010/main" val="457775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inked Table Manager dialog box">
            <a:extLst>
              <a:ext uri="{FF2B5EF4-FFF2-40B4-BE49-F238E27FC236}">
                <a16:creationId xmlns:a16="http://schemas.microsoft.com/office/drawing/2014/main" id="{47BD672F-FD12-47A1-8B1E-CA532DB78E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592" y="559590"/>
            <a:ext cx="10120534" cy="5308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364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F6ED5F-5224-48CB-AF11-816C4189C44F}"/>
              </a:ext>
            </a:extLst>
          </p:cNvPr>
          <p:cNvSpPr>
            <a:spLocks noGrp="1"/>
          </p:cNvSpPr>
          <p:nvPr>
            <p:ph type="title"/>
          </p:nvPr>
        </p:nvSpPr>
        <p:spPr/>
        <p:txBody>
          <a:bodyPr/>
          <a:lstStyle/>
          <a:p>
            <a:r>
              <a:rPr lang="en-US" dirty="0"/>
              <a:t>Demo</a:t>
            </a:r>
          </a:p>
        </p:txBody>
      </p:sp>
      <p:sp>
        <p:nvSpPr>
          <p:cNvPr id="5" name="Text Placeholder 4">
            <a:extLst>
              <a:ext uri="{FF2B5EF4-FFF2-40B4-BE49-F238E27FC236}">
                <a16:creationId xmlns:a16="http://schemas.microsoft.com/office/drawing/2014/main" id="{80E98146-A59D-43F8-9DB2-0D2B15048E2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85327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F6ED5F-5224-48CB-AF11-816C4189C44F}"/>
              </a:ext>
            </a:extLst>
          </p:cNvPr>
          <p:cNvSpPr>
            <a:spLocks noGrp="1"/>
          </p:cNvSpPr>
          <p:nvPr>
            <p:ph type="title"/>
          </p:nvPr>
        </p:nvSpPr>
        <p:spPr/>
        <p:txBody>
          <a:bodyPr/>
          <a:lstStyle/>
          <a:p>
            <a:r>
              <a:rPr lang="en-US" dirty="0"/>
              <a:t>Modern Charts</a:t>
            </a:r>
          </a:p>
        </p:txBody>
      </p:sp>
      <p:sp>
        <p:nvSpPr>
          <p:cNvPr id="5" name="Text Placeholder 4">
            <a:extLst>
              <a:ext uri="{FF2B5EF4-FFF2-40B4-BE49-F238E27FC236}">
                <a16:creationId xmlns:a16="http://schemas.microsoft.com/office/drawing/2014/main" id="{80E98146-A59D-43F8-9DB2-0D2B15048E2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66582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ast_x0020_Modified_x0020_by xmlns="f577acbf-5b0b-4b4f-9948-268e97f8d3a4">
      <UserInfo>
        <DisplayName/>
        <AccountId xsi:nil="true"/>
        <AccountType/>
      </UserInfo>
    </Last_x0020_Modified_x0020_by>
    <Document_x0020_Purpose xmlns="f577acbf-5b0b-4b4f-9948-268e97f8d3a4">Informational</Document_x0020_Purpose>
    <Initiatives xmlns="f577acbf-5b0b-4b4f-9948-268e97f8d3a4"/>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401524DC532D42A0E0ED886331A72B" ma:contentTypeVersion="17" ma:contentTypeDescription="Create a new document." ma:contentTypeScope="" ma:versionID="75420b2169ae11bcfe2d27a0f02154dd">
  <xsd:schema xmlns:xsd="http://www.w3.org/2001/XMLSchema" xmlns:xs="http://www.w3.org/2001/XMLSchema" xmlns:p="http://schemas.microsoft.com/office/2006/metadata/properties" xmlns:ns2="f577acbf-5b0b-4b4f-9948-268e97f8d3a4" xmlns:ns3="b1e4d6ee-9f6f-43f8-a618-24f3d84da28f" targetNamespace="http://schemas.microsoft.com/office/2006/metadata/properties" ma:root="true" ma:fieldsID="5573d3f8f69fe0d2ff17726d771dc2c7" ns2:_="" ns3:_="">
    <xsd:import namespace="f577acbf-5b0b-4b4f-9948-268e97f8d3a4"/>
    <xsd:import namespace="b1e4d6ee-9f6f-43f8-a618-24f3d84da28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3:LastSharedByUser" minOccurs="0"/>
                <xsd:element ref="ns3:LastSharedByTime" minOccurs="0"/>
                <xsd:element ref="ns2:Document_x0020_Purpose" minOccurs="0"/>
                <xsd:element ref="ns2:Initiatives"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2:Last_x0020_Modified_x0020_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77acbf-5b0b-4b4f-9948-268e97f8d3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ocument_x0020_Purpose" ma:index="14" nillable="true" ma:displayName="Document Purpose" ma:default="Informational" ma:format="Dropdown" ma:internalName="Document_x0020_Purpose">
      <xsd:simpleType>
        <xsd:restriction base="dms:Choice">
          <xsd:enumeration value="Informational"/>
          <xsd:enumeration value="Feature Spec"/>
          <xsd:enumeration value="Engineering Design"/>
          <xsd:enumeration value="Planning"/>
        </xsd:restriction>
      </xsd:simpleType>
    </xsd:element>
    <xsd:element name="Initiatives" ma:index="15" nillable="true" ma:displayName="Initiatives" ma:description="List of initiatives related to this document" ma:internalName="Initiatives">
      <xsd:complexType>
        <xsd:complexContent>
          <xsd:extension base="dms:MultiChoice">
            <xsd:sequence>
              <xsd:element name="Value" maxOccurs="unbounded" minOccurs="0" nillable="true">
                <xsd:simpleType>
                  <xsd:restriction base="dms:Choice">
                    <xsd:enumeration value="Add-in MAU"/>
                    <xsd:enumeration value="Custom Functions"/>
                    <xsd:enumeration value="Data &amp; Analytics"/>
                    <xsd:enumeration value="DevEx: Portals &amp; Programs"/>
                    <xsd:enumeration value="DevEx: Tools &amp; Libraries"/>
                    <xsd:enumeration value="Engineering"/>
                    <xsd:enumeration value="Excel API"/>
                    <xsd:enumeration value="In-Market Support"/>
                    <xsd:enumeration value="Maker Access"/>
                    <xsd:enumeration value="SDX Runtime &amp; Partners"/>
                    <xsd:enumeration value="SDX Service Delivery"/>
                    <xsd:enumeration value="SDX API &amp; Pipeline"/>
                    <xsd:enumeration value="Shield &amp; OCE"/>
                  </xsd:restriction>
                </xsd:simpleType>
              </xsd:element>
            </xsd:sequence>
          </xsd:extension>
        </xsd:complexContent>
      </xsd:complex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MediaServiceAutoTags" ma:internalName="MediaServiceAutoTags"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Location" ma:index="19" nillable="true" ma:displayName="MediaServiceLocation" ma:internalName="MediaServiceLocation"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Last_x0020_Modified_x0020_by" ma:index="22" nillable="true" ma:displayName="Last Modified by" ma:description="Last Modified by" ma:format="Dropdown" ma:list="UserInfo" ma:SharePointGroup="0" ma:internalName="Last_x0020_Modified_x0020_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1e4d6ee-9f6f-43f8-a618-24f3d84da28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LastSharedByUser" ma:index="12" nillable="true" ma:displayName="Last Shared By User" ma:hidden="true" ma:internalName="LastSharedByUser" ma:readOnly="true">
      <xsd:simpleType>
        <xsd:restriction base="dms:Note"/>
      </xsd:simpleType>
    </xsd:element>
    <xsd:element name="LastSharedByTime" ma:index="13"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1DEED9-EF24-4DFA-8AE2-85E016CC0109}">
  <ds:schemaRefs>
    <ds:schemaRef ds:uri="f577acbf-5b0b-4b4f-9948-268e97f8d3a4"/>
    <ds:schemaRef ds:uri="http://schemas.microsoft.com/office/2006/documentManagement/types"/>
    <ds:schemaRef ds:uri="http://schemas.openxmlformats.org/package/2006/metadata/core-properties"/>
    <ds:schemaRef ds:uri="b1e4d6ee-9f6f-43f8-a618-24f3d84da28f"/>
    <ds:schemaRef ds:uri="http://purl.org/dc/terms/"/>
    <ds:schemaRef ds:uri="http://purl.org/dc/elements/1.1/"/>
    <ds:schemaRef ds:uri="http://schemas.microsoft.com/office/2006/metadata/properties"/>
    <ds:schemaRef ds:uri="http://www.w3.org/XML/1998/namespace"/>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2DD5D79E-111F-4987-9072-28DC724298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77acbf-5b0b-4b4f-9948-268e97f8d3a4"/>
    <ds:schemaRef ds:uri="b1e4d6ee-9f6f-43f8-a618-24f3d84da2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688AFA-F4ED-4295-9B5D-4A1DEF16CA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223</TotalTime>
  <Words>469</Words>
  <Application>Microsoft Office PowerPoint</Application>
  <PresentationFormat>Widescreen</PresentationFormat>
  <Paragraphs>99</Paragraphs>
  <Slides>18</Slides>
  <Notes>5</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Segoe UI</vt:lpstr>
      <vt:lpstr>Segoe UI Light</vt:lpstr>
      <vt:lpstr>Office Theme</vt:lpstr>
      <vt:lpstr>Access Updates</vt:lpstr>
      <vt:lpstr>Current State</vt:lpstr>
      <vt:lpstr>Access in O365 and Office 2019</vt:lpstr>
      <vt:lpstr>Linked Table Manager</vt:lpstr>
      <vt:lpstr>What did we learn from customers?</vt:lpstr>
      <vt:lpstr>From UserVoice  </vt:lpstr>
      <vt:lpstr>PowerPoint Presentation</vt:lpstr>
      <vt:lpstr>Demo</vt:lpstr>
      <vt:lpstr>Modern Charts</vt:lpstr>
      <vt:lpstr>PowerPoint Presentation</vt:lpstr>
      <vt:lpstr>What did we learn from customers?</vt:lpstr>
      <vt:lpstr>PowerPoint Presentation</vt:lpstr>
      <vt:lpstr>Learn more</vt:lpstr>
      <vt:lpstr>Roadmap</vt:lpstr>
      <vt:lpstr>On the horizon</vt:lpstr>
      <vt:lpstr>Community engagement</vt:lpstr>
      <vt:lpstr>PowerPoint Presentation</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Michal Bar</dc:creator>
  <cp:lastModifiedBy>Michal Bar</cp:lastModifiedBy>
  <cp:revision>3</cp:revision>
  <dcterms:created xsi:type="dcterms:W3CDTF">2018-11-12T21:27:57Z</dcterms:created>
  <dcterms:modified xsi:type="dcterms:W3CDTF">2018-11-15T16:53:48Z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mibar@microsoft.com</vt:lpwstr>
  </property>
  <property fmtid="{D5CDD505-2E9C-101B-9397-08002B2CF9AE}" pid="5" name="MSIP_Label_f42aa342-8706-4288-bd11-ebb85995028c_SetDate">
    <vt:lpwstr>2018-11-12T21:51:42.9223078Z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y fmtid="{D5CDD505-2E9C-101B-9397-08002B2CF9AE}" pid="10" name="ContentTypeId">
    <vt:lpwstr>0x010100CD401524DC532D42A0E0ED886331A72B</vt:lpwstr>
  </property>
</Properties>
</file>